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269" r:id="rId3"/>
    <p:sldId id="270" r:id="rId4"/>
    <p:sldId id="258" r:id="rId5"/>
    <p:sldId id="259" r:id="rId6"/>
    <p:sldId id="260" r:id="rId7"/>
    <p:sldId id="266" r:id="rId8"/>
    <p:sldId id="268" r:id="rId9"/>
    <p:sldId id="271" r:id="rId10"/>
    <p:sldId id="299" r:id="rId11"/>
    <p:sldId id="300" r:id="rId12"/>
    <p:sldId id="301" r:id="rId13"/>
    <p:sldId id="302" r:id="rId14"/>
    <p:sldId id="303" r:id="rId15"/>
    <p:sldId id="306" r:id="rId16"/>
    <p:sldId id="30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7"/>
    <p:restoredTop sz="94677"/>
  </p:normalViewPr>
  <p:slideViewPr>
    <p:cSldViewPr snapToGrid="0">
      <p:cViewPr varScale="1">
        <p:scale>
          <a:sx n="151" d="100"/>
          <a:sy n="151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B6330-F288-1646-BE0D-D04FFC731212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F460F-F212-1E43-A285-500021DB7507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3345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A833F-5552-D54E-BFD5-34030F679D65}" type="slidenum">
              <a:rPr lang="en-CL" smtClean="0"/>
              <a:t>5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75270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58315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5725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6922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6519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4191194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7097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5222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914738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66728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98586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6297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8252A-62A0-454B-ACE1-67612A26091D}" type="datetimeFigureOut">
              <a:rPr lang="en-CL" smtClean="0"/>
              <a:t>10-11-24</a:t>
            </a:fld>
            <a:endParaRPr lang="en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FA5E4-2879-E64D-9F8F-3238F763BC2D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72346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93/bioinformatics/btz848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724B3D-07A2-D17E-9B99-597E8ACAE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4" b="11959"/>
          <a:stretch/>
        </p:blipFill>
        <p:spPr bwMode="auto">
          <a:xfrm>
            <a:off x="0" y="0"/>
            <a:ext cx="1747003" cy="13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C0793-2E4E-076F-31F4-17D678D03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95" t="40768" r="41338" b="41748"/>
          <a:stretch/>
        </p:blipFill>
        <p:spPr>
          <a:xfrm>
            <a:off x="7923567" y="0"/>
            <a:ext cx="1048100" cy="1312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795D5-2882-3C6D-1C15-738F2E1EC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64" y="24727"/>
            <a:ext cx="2016672" cy="1153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C3F2D0-D3B4-2516-5689-3B4989F703B8}"/>
              </a:ext>
            </a:extLst>
          </p:cNvPr>
          <p:cNvSpPr txBox="1"/>
          <p:nvPr/>
        </p:nvSpPr>
        <p:spPr>
          <a:xfrm>
            <a:off x="-67734" y="2013632"/>
            <a:ext cx="914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30D7D"/>
                </a:solidFill>
                <a:effectLst/>
              </a:rPr>
              <a:t>Workshop de </a:t>
            </a:r>
            <a:r>
              <a:rPr lang="en-US" sz="4000" b="1" dirty="0" err="1">
                <a:solidFill>
                  <a:srgbClr val="030D7D"/>
                </a:solidFill>
                <a:effectLst/>
              </a:rPr>
              <a:t>Metagenómica</a:t>
            </a:r>
            <a:r>
              <a:rPr lang="en-US" sz="4000" b="1">
                <a:solidFill>
                  <a:srgbClr val="030D7D"/>
                </a:solidFill>
                <a:effectLst/>
              </a:rPr>
              <a:t>: </a:t>
            </a:r>
            <a:r>
              <a:rPr lang="en-US" sz="4000" b="1" err="1">
                <a:solidFill>
                  <a:srgbClr val="030D7D"/>
                </a:solidFill>
                <a:effectLst/>
              </a:rPr>
              <a:t>Análisis</a:t>
            </a:r>
            <a:r>
              <a:rPr lang="en-US" sz="4000" b="1">
                <a:solidFill>
                  <a:srgbClr val="030D7D"/>
                </a:solidFill>
                <a:effectLst/>
              </a:rPr>
              <a:t> y </a:t>
            </a:r>
            <a:r>
              <a:rPr lang="en-US" sz="4000" b="1" err="1">
                <a:solidFill>
                  <a:srgbClr val="030D7D"/>
                </a:solidFill>
                <a:effectLst/>
              </a:rPr>
              <a:t>Procesamiento</a:t>
            </a:r>
            <a:r>
              <a:rPr lang="en-US" sz="4000" b="1">
                <a:solidFill>
                  <a:srgbClr val="030D7D"/>
                </a:solidFill>
                <a:effectLst/>
              </a:rPr>
              <a:t> de Datos</a:t>
            </a:r>
            <a:endParaRPr lang="en-US" sz="4000">
              <a:solidFill>
                <a:srgbClr val="030D7D"/>
              </a:solidFill>
              <a:effectLst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4BE82-5EC3-F876-EDC2-DD286323BA7D}"/>
              </a:ext>
            </a:extLst>
          </p:cNvPr>
          <p:cNvGrpSpPr/>
          <p:nvPr/>
        </p:nvGrpSpPr>
        <p:grpSpPr>
          <a:xfrm>
            <a:off x="136354" y="6307127"/>
            <a:ext cx="1850140" cy="369332"/>
            <a:chOff x="6178015" y="4870991"/>
            <a:chExt cx="1387605" cy="276999"/>
          </a:xfrm>
        </p:grpSpPr>
        <p:pic>
          <p:nvPicPr>
            <p:cNvPr id="11" name="Picture 2" descr="{{{Alternativtext}}}">
              <a:extLst>
                <a:ext uri="{FF2B5EF4-FFF2-40B4-BE49-F238E27FC236}">
                  <a16:creationId xmlns:a16="http://schemas.microsoft.com/office/drawing/2014/main" id="{6F90EC41-4E67-7117-4C20-D5B2B5130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8015" y="4870991"/>
              <a:ext cx="336246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3CBDA4-3BF3-DA68-F378-78310588DDED}"/>
                </a:ext>
              </a:extLst>
            </p:cNvPr>
            <p:cNvSpPr txBox="1"/>
            <p:nvPr/>
          </p:nvSpPr>
          <p:spPr>
            <a:xfrm>
              <a:off x="6432858" y="4890871"/>
              <a:ext cx="11327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30D7D"/>
                  </a:solidFill>
                  <a:latin typeface="Helvetica" pitchFamily="2" charset="0"/>
                </a:rPr>
                <a:t>@</a:t>
              </a:r>
              <a:r>
                <a:rPr lang="en-US" sz="1600" err="1">
                  <a:solidFill>
                    <a:srgbClr val="030D7D"/>
                  </a:solidFill>
                  <a:latin typeface="Helvetica" pitchFamily="2" charset="0"/>
                </a:rPr>
                <a:t>phageattack</a:t>
              </a:r>
              <a:endParaRPr lang="en-CL" sz="1600">
                <a:solidFill>
                  <a:srgbClr val="030D7D"/>
                </a:solidFill>
                <a:latin typeface="Helvetica" pitchFamily="2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FECD040-6B61-37F1-41C1-4BB4172A7271}"/>
              </a:ext>
            </a:extLst>
          </p:cNvPr>
          <p:cNvSpPr txBox="1"/>
          <p:nvPr/>
        </p:nvSpPr>
        <p:spPr>
          <a:xfrm>
            <a:off x="5816600" y="5029200"/>
            <a:ext cx="315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Dr. (c) Valentín </a:t>
            </a:r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Berríos-Farías</a:t>
            </a:r>
            <a:endParaRPr lang="en-CL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L">
                <a:solidFill>
                  <a:schemeClr val="accent1">
                    <a:lumMod val="75000"/>
                  </a:schemeClr>
                </a:solidFill>
              </a:rPr>
              <a:t>Centro de Ecologia Integrativa</a:t>
            </a:r>
          </a:p>
          <a:p>
            <a:r>
              <a:rPr lang="en-CL">
                <a:solidFill>
                  <a:schemeClr val="accent1">
                    <a:lumMod val="75000"/>
                  </a:schemeClr>
                </a:solidFill>
              </a:rPr>
              <a:t>Universidad de Talca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03EE7-59B4-2E01-AAFA-C1392383689C}"/>
              </a:ext>
            </a:extLst>
          </p:cNvPr>
          <p:cNvSpPr txBox="1"/>
          <p:nvPr/>
        </p:nvSpPr>
        <p:spPr>
          <a:xfrm>
            <a:off x="172334" y="4890700"/>
            <a:ext cx="3155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L">
                <a:solidFill>
                  <a:schemeClr val="accent1">
                    <a:lumMod val="75000"/>
                  </a:schemeClr>
                </a:solidFill>
              </a:rPr>
              <a:t>Dr. Sergio Guajardo-Leiva</a:t>
            </a:r>
          </a:p>
          <a:p>
            <a:r>
              <a:rPr lang="en-CL">
                <a:solidFill>
                  <a:schemeClr val="accent1">
                    <a:lumMod val="75000"/>
                  </a:schemeClr>
                </a:solidFill>
              </a:rPr>
              <a:t>Centro de Ecologia Integrativa</a:t>
            </a:r>
          </a:p>
          <a:p>
            <a:r>
              <a:rPr lang="en-CL">
                <a:solidFill>
                  <a:schemeClr val="accent1">
                    <a:lumMod val="75000"/>
                  </a:schemeClr>
                </a:solidFill>
              </a:rPr>
              <a:t>Universidad de Talca</a:t>
            </a:r>
          </a:p>
          <a:p>
            <a:r>
              <a:rPr lang="en-US" err="1">
                <a:solidFill>
                  <a:schemeClr val="accent1">
                    <a:lumMod val="75000"/>
                  </a:schemeClr>
                </a:solidFill>
              </a:rPr>
              <a:t>sergio.guajardo@utalca.cl</a:t>
            </a:r>
            <a:endParaRPr lang="en-CL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134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2960297" y="233888"/>
            <a:ext cx="3397191" cy="5535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Bef>
                <a:spcPts val="70"/>
              </a:spcBef>
              <a:tabLst>
                <a:tab pos="0" algn="l"/>
              </a:tabLst>
            </a:pPr>
            <a:r>
              <a:rPr lang="en-US" sz="3516" b="1" spc="66" dirty="0" err="1">
                <a:solidFill>
                  <a:schemeClr val="accent1">
                    <a:lumMod val="75000"/>
                  </a:schemeClr>
                </a:solidFill>
                <a:ea typeface="Arial"/>
              </a:rPr>
              <a:t>Metagenómica</a:t>
            </a:r>
            <a:endParaRPr lang="en-US" sz="3516" b="1" spc="-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3" name="CustomShape 2"/>
          <p:cNvSpPr/>
          <p:nvPr/>
        </p:nvSpPr>
        <p:spPr>
          <a:xfrm>
            <a:off x="444741" y="1276763"/>
            <a:ext cx="7415550" cy="38946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spcBef>
                <a:spcPts val="70"/>
              </a:spcBef>
              <a:tabLst>
                <a:tab pos="0" algn="l"/>
              </a:tabLst>
            </a:pPr>
            <a:r>
              <a:rPr lang="en-US" sz="2531" b="1" spc="-5" dirty="0" err="1">
                <a:solidFill>
                  <a:schemeClr val="accent1">
                    <a:lumMod val="75000"/>
                  </a:schemeClr>
                </a:solidFill>
                <a:ea typeface="Arial"/>
              </a:rPr>
              <a:t>Genómica</a:t>
            </a:r>
            <a:r>
              <a:rPr lang="en-US" sz="2531" spc="-5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: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Estudio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de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el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genoma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de un</a:t>
            </a:r>
            <a:r>
              <a:rPr lang="en-US" sz="2531" spc="-60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organismo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6820960" y="2140678"/>
            <a:ext cx="1000856" cy="669516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45" name="Group 4"/>
          <p:cNvGrpSpPr/>
          <p:nvPr/>
        </p:nvGrpSpPr>
        <p:grpSpPr>
          <a:xfrm>
            <a:off x="6882216" y="2201175"/>
            <a:ext cx="803419" cy="474863"/>
            <a:chOff x="9788040" y="3130560"/>
            <a:chExt cx="1142640" cy="675360"/>
          </a:xfrm>
        </p:grpSpPr>
        <p:sp>
          <p:nvSpPr>
            <p:cNvPr id="446" name="CustomShape 5"/>
            <p:cNvSpPr/>
            <p:nvPr/>
          </p:nvSpPr>
          <p:spPr>
            <a:xfrm>
              <a:off x="10208880" y="3606120"/>
              <a:ext cx="614160" cy="199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84" y="3094"/>
                  </a:lnTo>
                  <a:lnTo>
                    <a:pt x="6866" y="10551"/>
                  </a:lnTo>
                  <a:lnTo>
                    <a:pt x="7001" y="18131"/>
                  </a:lnTo>
                  <a:lnTo>
                    <a:pt x="6745" y="21600"/>
                  </a:lnTo>
                  <a:lnTo>
                    <a:pt x="13450" y="21600"/>
                  </a:lnTo>
                  <a:lnTo>
                    <a:pt x="13003" y="665"/>
                  </a:lnTo>
                  <a:lnTo>
                    <a:pt x="20767" y="66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CustomShape 6"/>
            <p:cNvSpPr/>
            <p:nvPr/>
          </p:nvSpPr>
          <p:spPr>
            <a:xfrm>
              <a:off x="9788040" y="3130560"/>
              <a:ext cx="1142640" cy="66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210" y="21600"/>
                  </a:lnTo>
                  <a:lnTo>
                    <a:pt x="6048" y="21600"/>
                  </a:lnTo>
                  <a:lnTo>
                    <a:pt x="6057" y="21463"/>
                  </a:lnTo>
                  <a:lnTo>
                    <a:pt x="5933" y="21089"/>
                  </a:lnTo>
                  <a:lnTo>
                    <a:pt x="5731" y="20527"/>
                  </a:lnTo>
                  <a:lnTo>
                    <a:pt x="5507" y="19831"/>
                  </a:lnTo>
                  <a:lnTo>
                    <a:pt x="5315" y="19052"/>
                  </a:lnTo>
                  <a:lnTo>
                    <a:pt x="5211" y="18242"/>
                  </a:lnTo>
                  <a:lnTo>
                    <a:pt x="5251" y="17453"/>
                  </a:lnTo>
                  <a:lnTo>
                    <a:pt x="5489" y="16737"/>
                  </a:lnTo>
                  <a:lnTo>
                    <a:pt x="5981" y="16145"/>
                  </a:lnTo>
                  <a:lnTo>
                    <a:pt x="6783" y="15730"/>
                  </a:lnTo>
                  <a:lnTo>
                    <a:pt x="7949" y="15544"/>
                  </a:lnTo>
                  <a:lnTo>
                    <a:pt x="19569" y="15544"/>
                  </a:lnTo>
                  <a:lnTo>
                    <a:pt x="20633" y="15064"/>
                  </a:lnTo>
                  <a:lnTo>
                    <a:pt x="21600" y="11910"/>
                  </a:lnTo>
                  <a:lnTo>
                    <a:pt x="20555" y="8567"/>
                  </a:lnTo>
                  <a:lnTo>
                    <a:pt x="18425" y="7116"/>
                  </a:lnTo>
                  <a:lnTo>
                    <a:pt x="16746" y="6864"/>
                  </a:lnTo>
                  <a:lnTo>
                    <a:pt x="15379" y="6864"/>
                  </a:lnTo>
                  <a:lnTo>
                    <a:pt x="15725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CustomShape 7"/>
            <p:cNvSpPr/>
            <p:nvPr/>
          </p:nvSpPr>
          <p:spPr>
            <a:xfrm>
              <a:off x="10578960" y="3338640"/>
              <a:ext cx="220320" cy="283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4" y="21366"/>
                  </a:lnTo>
                  <a:lnTo>
                    <a:pt x="17546" y="21600"/>
                  </a:lnTo>
                  <a:lnTo>
                    <a:pt x="21600" y="20779"/>
                  </a:lnTo>
                  <a:close/>
                  <a:moveTo>
                    <a:pt x="7150" y="0"/>
                  </a:moveTo>
                  <a:lnTo>
                    <a:pt x="2249" y="147"/>
                  </a:lnTo>
                  <a:lnTo>
                    <a:pt x="9320" y="147"/>
                  </a:lnTo>
                  <a:lnTo>
                    <a:pt x="715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9" name="CustomShape 8"/>
          <p:cNvSpPr/>
          <p:nvPr/>
        </p:nvSpPr>
        <p:spPr>
          <a:xfrm>
            <a:off x="6882215" y="2201175"/>
            <a:ext cx="803166" cy="4748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5725" y="99"/>
                </a:lnTo>
                <a:lnTo>
                  <a:pt x="15379" y="6708"/>
                </a:lnTo>
                <a:lnTo>
                  <a:pt x="16327" y="6646"/>
                </a:lnTo>
                <a:lnTo>
                  <a:pt x="18425" y="6954"/>
                </a:lnTo>
                <a:lnTo>
                  <a:pt x="20555" y="8372"/>
                </a:lnTo>
                <a:lnTo>
                  <a:pt x="21600" y="11640"/>
                </a:lnTo>
                <a:lnTo>
                  <a:pt x="20633" y="14722"/>
                </a:lnTo>
                <a:lnTo>
                  <a:pt x="18337" y="15733"/>
                </a:lnTo>
                <a:lnTo>
                  <a:pt x="16009" y="15635"/>
                </a:lnTo>
                <a:lnTo>
                  <a:pt x="14944" y="15388"/>
                </a:lnTo>
                <a:lnTo>
                  <a:pt x="15184" y="21600"/>
                </a:lnTo>
                <a:lnTo>
                  <a:pt x="11578" y="21600"/>
                </a:lnTo>
                <a:lnTo>
                  <a:pt x="11715" y="20571"/>
                </a:lnTo>
                <a:lnTo>
                  <a:pt x="11642" y="18321"/>
                </a:lnTo>
                <a:lnTo>
                  <a:pt x="10630" y="16109"/>
                </a:lnTo>
                <a:lnTo>
                  <a:pt x="7949" y="15191"/>
                </a:lnTo>
                <a:lnTo>
                  <a:pt x="6783" y="15373"/>
                </a:lnTo>
                <a:lnTo>
                  <a:pt x="5981" y="15779"/>
                </a:lnTo>
                <a:lnTo>
                  <a:pt x="5489" y="16357"/>
                </a:lnTo>
                <a:lnTo>
                  <a:pt x="5251" y="17057"/>
                </a:lnTo>
                <a:lnTo>
                  <a:pt x="5211" y="17828"/>
                </a:lnTo>
                <a:lnTo>
                  <a:pt x="5315" y="18619"/>
                </a:lnTo>
                <a:lnTo>
                  <a:pt x="5507" y="19380"/>
                </a:lnTo>
                <a:lnTo>
                  <a:pt x="5731" y="20061"/>
                </a:lnTo>
                <a:lnTo>
                  <a:pt x="5933" y="20610"/>
                </a:lnTo>
                <a:lnTo>
                  <a:pt x="6057" y="20976"/>
                </a:lnTo>
                <a:lnTo>
                  <a:pt x="6048" y="21109"/>
                </a:lnTo>
                <a:lnTo>
                  <a:pt x="1210" y="21109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9"/>
          <p:cNvSpPr/>
          <p:nvPr/>
        </p:nvSpPr>
        <p:spPr>
          <a:xfrm>
            <a:off x="7377328" y="2145994"/>
            <a:ext cx="711788" cy="843413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1" name="Group 10"/>
          <p:cNvGrpSpPr/>
          <p:nvPr/>
        </p:nvGrpSpPr>
        <p:grpSpPr>
          <a:xfrm>
            <a:off x="7438331" y="2203200"/>
            <a:ext cx="513844" cy="649772"/>
            <a:chOff x="10578960" y="3133440"/>
            <a:chExt cx="730800" cy="924120"/>
          </a:xfrm>
        </p:grpSpPr>
        <p:sp>
          <p:nvSpPr>
            <p:cNvPr id="452" name="CustomShape 11"/>
            <p:cNvSpPr/>
            <p:nvPr/>
          </p:nvSpPr>
          <p:spPr>
            <a:xfrm>
              <a:off x="10578960" y="3619800"/>
              <a:ext cx="730800" cy="437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375" y="9127"/>
                  </a:lnTo>
                  <a:lnTo>
                    <a:pt x="1244" y="9284"/>
                  </a:lnTo>
                  <a:lnTo>
                    <a:pt x="3156" y="9697"/>
                  </a:lnTo>
                  <a:lnTo>
                    <a:pt x="5068" y="10282"/>
                  </a:lnTo>
                  <a:lnTo>
                    <a:pt x="5938" y="10952"/>
                  </a:lnTo>
                  <a:lnTo>
                    <a:pt x="5804" y="12699"/>
                  </a:lnTo>
                  <a:lnTo>
                    <a:pt x="5758" y="14186"/>
                  </a:lnTo>
                  <a:lnTo>
                    <a:pt x="6104" y="17585"/>
                  </a:lnTo>
                  <a:lnTo>
                    <a:pt x="7571" y="20484"/>
                  </a:lnTo>
                  <a:lnTo>
                    <a:pt x="8925" y="21345"/>
                  </a:lnTo>
                  <a:lnTo>
                    <a:pt x="10798" y="21600"/>
                  </a:lnTo>
                  <a:lnTo>
                    <a:pt x="14503" y="19633"/>
                  </a:lnTo>
                  <a:lnTo>
                    <a:pt x="16334" y="15603"/>
                  </a:lnTo>
                  <a:lnTo>
                    <a:pt x="16950" y="11630"/>
                  </a:lnTo>
                  <a:lnTo>
                    <a:pt x="17009" y="9834"/>
                  </a:lnTo>
                  <a:lnTo>
                    <a:pt x="21600" y="9834"/>
                  </a:lnTo>
                  <a:lnTo>
                    <a:pt x="21225" y="625"/>
                  </a:lnTo>
                  <a:lnTo>
                    <a:pt x="4103" y="625"/>
                  </a:lnTo>
                  <a:lnTo>
                    <a:pt x="2838" y="563"/>
                  </a:lnTo>
                  <a:lnTo>
                    <a:pt x="1715" y="409"/>
                  </a:lnTo>
                  <a:lnTo>
                    <a:pt x="815" y="223"/>
                  </a:lnTo>
                  <a:lnTo>
                    <a:pt x="217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CustomShape 12"/>
            <p:cNvSpPr/>
            <p:nvPr/>
          </p:nvSpPr>
          <p:spPr>
            <a:xfrm>
              <a:off x="10715040" y="3330000"/>
              <a:ext cx="58212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39" y="0"/>
                  </a:moveTo>
                  <a:lnTo>
                    <a:pt x="0" y="0"/>
                  </a:lnTo>
                  <a:lnTo>
                    <a:pt x="1648" y="237"/>
                  </a:lnTo>
                  <a:lnTo>
                    <a:pt x="3316" y="910"/>
                  </a:lnTo>
                  <a:lnTo>
                    <a:pt x="4887" y="2172"/>
                  </a:lnTo>
                  <a:lnTo>
                    <a:pt x="6242" y="4171"/>
                  </a:lnTo>
                  <a:lnTo>
                    <a:pt x="7264" y="7060"/>
                  </a:lnTo>
                  <a:lnTo>
                    <a:pt x="7834" y="10989"/>
                  </a:lnTo>
                  <a:lnTo>
                    <a:pt x="7794" y="14331"/>
                  </a:lnTo>
                  <a:lnTo>
                    <a:pt x="7233" y="16916"/>
                  </a:lnTo>
                  <a:lnTo>
                    <a:pt x="4947" y="20171"/>
                  </a:lnTo>
                  <a:lnTo>
                    <a:pt x="3422" y="21019"/>
                  </a:lnTo>
                  <a:lnTo>
                    <a:pt x="1776" y="21466"/>
                  </a:lnTo>
                  <a:lnTo>
                    <a:pt x="108" y="21600"/>
                  </a:lnTo>
                  <a:lnTo>
                    <a:pt x="21600" y="21600"/>
                  </a:lnTo>
                  <a:lnTo>
                    <a:pt x="20839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CustomShape 13"/>
            <p:cNvSpPr/>
            <p:nvPr/>
          </p:nvSpPr>
          <p:spPr>
            <a:xfrm>
              <a:off x="10604160" y="3133440"/>
              <a:ext cx="67284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371" y="0"/>
                  </a:moveTo>
                  <a:lnTo>
                    <a:pt x="284" y="3282"/>
                  </a:lnTo>
                  <a:lnTo>
                    <a:pt x="115" y="10552"/>
                  </a:lnTo>
                  <a:lnTo>
                    <a:pt x="0" y="17946"/>
                  </a:lnTo>
                  <a:lnTo>
                    <a:pt x="78" y="21600"/>
                  </a:lnTo>
                  <a:lnTo>
                    <a:pt x="413" y="21598"/>
                  </a:lnTo>
                  <a:lnTo>
                    <a:pt x="1174" y="21347"/>
                  </a:lnTo>
                  <a:lnTo>
                    <a:pt x="2259" y="21071"/>
                  </a:lnTo>
                  <a:lnTo>
                    <a:pt x="3565" y="20998"/>
                  </a:lnTo>
                  <a:lnTo>
                    <a:pt x="21600" y="20998"/>
                  </a:lnTo>
                  <a:lnTo>
                    <a:pt x="21200" y="1358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55" name="CustomShape 14"/>
          <p:cNvSpPr/>
          <p:nvPr/>
        </p:nvSpPr>
        <p:spPr>
          <a:xfrm>
            <a:off x="7438331" y="2203200"/>
            <a:ext cx="513844" cy="6497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357"/>
                </a:moveTo>
                <a:lnTo>
                  <a:pt x="1715" y="11551"/>
                </a:lnTo>
                <a:lnTo>
                  <a:pt x="2838" y="11624"/>
                </a:lnTo>
                <a:lnTo>
                  <a:pt x="4103" y="11653"/>
                </a:lnTo>
                <a:lnTo>
                  <a:pt x="5432" y="11609"/>
                </a:lnTo>
                <a:lnTo>
                  <a:pt x="6743" y="11463"/>
                </a:lnTo>
                <a:lnTo>
                  <a:pt x="7958" y="11186"/>
                </a:lnTo>
                <a:lnTo>
                  <a:pt x="8997" y="10748"/>
                </a:lnTo>
                <a:lnTo>
                  <a:pt x="10227" y="9276"/>
                </a:lnTo>
                <a:lnTo>
                  <a:pt x="10258" y="8183"/>
                </a:lnTo>
                <a:lnTo>
                  <a:pt x="9804" y="6898"/>
                </a:lnTo>
                <a:lnTo>
                  <a:pt x="8990" y="5953"/>
                </a:lnTo>
                <a:lnTo>
                  <a:pt x="7911" y="5299"/>
                </a:lnTo>
                <a:lnTo>
                  <a:pt x="6659" y="4886"/>
                </a:lnTo>
                <a:lnTo>
                  <a:pt x="5330" y="4666"/>
                </a:lnTo>
                <a:lnTo>
                  <a:pt x="4017" y="4589"/>
                </a:lnTo>
                <a:lnTo>
                  <a:pt x="2814" y="4605"/>
                </a:lnTo>
                <a:lnTo>
                  <a:pt x="1816" y="4665"/>
                </a:lnTo>
                <a:lnTo>
                  <a:pt x="1115" y="4720"/>
                </a:lnTo>
                <a:lnTo>
                  <a:pt x="807" y="4720"/>
                </a:lnTo>
                <a:lnTo>
                  <a:pt x="735" y="3922"/>
                </a:lnTo>
                <a:lnTo>
                  <a:pt x="841" y="2306"/>
                </a:lnTo>
                <a:lnTo>
                  <a:pt x="997" y="717"/>
                </a:lnTo>
                <a:lnTo>
                  <a:pt x="1077" y="0"/>
                </a:lnTo>
                <a:lnTo>
                  <a:pt x="20250" y="297"/>
                </a:lnTo>
                <a:lnTo>
                  <a:pt x="21600" y="16020"/>
                </a:lnTo>
                <a:lnTo>
                  <a:pt x="17009" y="16020"/>
                </a:lnTo>
                <a:lnTo>
                  <a:pt x="16950" y="16872"/>
                </a:lnTo>
                <a:lnTo>
                  <a:pt x="16334" y="18756"/>
                </a:lnTo>
                <a:lnTo>
                  <a:pt x="14503" y="20667"/>
                </a:lnTo>
                <a:lnTo>
                  <a:pt x="10798" y="21600"/>
                </a:lnTo>
                <a:lnTo>
                  <a:pt x="8925" y="21479"/>
                </a:lnTo>
                <a:lnTo>
                  <a:pt x="7571" y="21071"/>
                </a:lnTo>
                <a:lnTo>
                  <a:pt x="6658" y="20451"/>
                </a:lnTo>
                <a:lnTo>
                  <a:pt x="5831" y="18882"/>
                </a:lnTo>
                <a:lnTo>
                  <a:pt x="5758" y="18084"/>
                </a:lnTo>
                <a:lnTo>
                  <a:pt x="5804" y="17379"/>
                </a:lnTo>
                <a:lnTo>
                  <a:pt x="5891" y="16842"/>
                </a:lnTo>
                <a:lnTo>
                  <a:pt x="5938" y="16551"/>
                </a:lnTo>
                <a:lnTo>
                  <a:pt x="5068" y="16233"/>
                </a:lnTo>
                <a:lnTo>
                  <a:pt x="3156" y="15955"/>
                </a:lnTo>
                <a:lnTo>
                  <a:pt x="1244" y="15759"/>
                </a:lnTo>
                <a:lnTo>
                  <a:pt x="375" y="15685"/>
                </a:lnTo>
                <a:lnTo>
                  <a:pt x="0" y="11357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15"/>
          <p:cNvSpPr/>
          <p:nvPr/>
        </p:nvSpPr>
        <p:spPr>
          <a:xfrm>
            <a:off x="6875381" y="2477081"/>
            <a:ext cx="705459" cy="778613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7" name="Group 16"/>
          <p:cNvGrpSpPr/>
          <p:nvPr/>
        </p:nvGrpSpPr>
        <p:grpSpPr>
          <a:xfrm>
            <a:off x="6936637" y="2537831"/>
            <a:ext cx="510047" cy="581428"/>
            <a:chOff x="9865440" y="3609360"/>
            <a:chExt cx="725400" cy="826920"/>
          </a:xfrm>
        </p:grpSpPr>
        <p:sp>
          <p:nvSpPr>
            <p:cNvPr id="458" name="CustomShape 17"/>
            <p:cNvSpPr/>
            <p:nvPr/>
          </p:nvSpPr>
          <p:spPr>
            <a:xfrm>
              <a:off x="9865440" y="3609360"/>
              <a:ext cx="725400" cy="826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341" y="0"/>
                  </a:moveTo>
                  <a:lnTo>
                    <a:pt x="8366" y="76"/>
                  </a:lnTo>
                  <a:lnTo>
                    <a:pt x="7076" y="462"/>
                  </a:lnTo>
                  <a:lnTo>
                    <a:pt x="6350" y="1074"/>
                  </a:lnTo>
                  <a:lnTo>
                    <a:pt x="6068" y="1830"/>
                  </a:lnTo>
                  <a:lnTo>
                    <a:pt x="6108" y="2645"/>
                  </a:lnTo>
                  <a:lnTo>
                    <a:pt x="6350" y="3436"/>
                  </a:lnTo>
                  <a:lnTo>
                    <a:pt x="6672" y="4118"/>
                  </a:lnTo>
                  <a:lnTo>
                    <a:pt x="6955" y="4609"/>
                  </a:lnTo>
                  <a:lnTo>
                    <a:pt x="7076" y="4825"/>
                  </a:lnTo>
                  <a:lnTo>
                    <a:pt x="0" y="5157"/>
                  </a:lnTo>
                  <a:lnTo>
                    <a:pt x="2177" y="21116"/>
                  </a:lnTo>
                  <a:lnTo>
                    <a:pt x="21230" y="21600"/>
                  </a:lnTo>
                  <a:lnTo>
                    <a:pt x="21230" y="17751"/>
                  </a:lnTo>
                  <a:lnTo>
                    <a:pt x="17623" y="17751"/>
                  </a:lnTo>
                  <a:lnTo>
                    <a:pt x="15028" y="16933"/>
                  </a:lnTo>
                  <a:lnTo>
                    <a:pt x="13607" y="14346"/>
                  </a:lnTo>
                  <a:lnTo>
                    <a:pt x="14568" y="11785"/>
                  </a:lnTo>
                  <a:lnTo>
                    <a:pt x="17214" y="11022"/>
                  </a:lnTo>
                  <a:lnTo>
                    <a:pt x="21255" y="11022"/>
                  </a:lnTo>
                  <a:lnTo>
                    <a:pt x="21600" y="5133"/>
                  </a:lnTo>
                  <a:lnTo>
                    <a:pt x="16924" y="5133"/>
                  </a:lnTo>
                  <a:lnTo>
                    <a:pt x="16056" y="4997"/>
                  </a:lnTo>
                  <a:lnTo>
                    <a:pt x="16101" y="4703"/>
                  </a:lnTo>
                  <a:lnTo>
                    <a:pt x="16158" y="4126"/>
                  </a:lnTo>
                  <a:lnTo>
                    <a:pt x="15852" y="2499"/>
                  </a:lnTo>
                  <a:lnTo>
                    <a:pt x="15259" y="1638"/>
                  </a:lnTo>
                  <a:lnTo>
                    <a:pt x="14219" y="871"/>
                  </a:lnTo>
                  <a:lnTo>
                    <a:pt x="12618" y="294"/>
                  </a:lnTo>
                  <a:lnTo>
                    <a:pt x="1034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CustomShape 18"/>
            <p:cNvSpPr/>
            <p:nvPr/>
          </p:nvSpPr>
          <p:spPr>
            <a:xfrm>
              <a:off x="10434240" y="3796920"/>
              <a:ext cx="156600" cy="1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7600" y="7200"/>
                  </a:lnTo>
                  <a:lnTo>
                    <a:pt x="8800" y="19200"/>
                  </a:lnTo>
                  <a:lnTo>
                    <a:pt x="0" y="21600"/>
                  </a:lnTo>
                  <a:lnTo>
                    <a:pt x="2156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CustomShape 19"/>
            <p:cNvSpPr/>
            <p:nvPr/>
          </p:nvSpPr>
          <p:spPr>
            <a:xfrm>
              <a:off x="10444320" y="4031640"/>
              <a:ext cx="135000" cy="257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4691" y="558"/>
                  </a:lnTo>
                  <a:lnTo>
                    <a:pt x="21467" y="1358"/>
                  </a:lnTo>
                  <a:lnTo>
                    <a:pt x="21600" y="0"/>
                  </a:lnTo>
                  <a:close/>
                  <a:moveTo>
                    <a:pt x="21467" y="20501"/>
                  </a:moveTo>
                  <a:lnTo>
                    <a:pt x="15509" y="21220"/>
                  </a:lnTo>
                  <a:lnTo>
                    <a:pt x="2182" y="21600"/>
                  </a:lnTo>
                  <a:lnTo>
                    <a:pt x="21467" y="21600"/>
                  </a:lnTo>
                  <a:lnTo>
                    <a:pt x="21467" y="20501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61" name="CustomShape 20"/>
          <p:cNvSpPr/>
          <p:nvPr/>
        </p:nvSpPr>
        <p:spPr>
          <a:xfrm>
            <a:off x="6936637" y="2537831"/>
            <a:ext cx="510047" cy="5814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73" y="4825"/>
                </a:moveTo>
                <a:lnTo>
                  <a:pt x="6952" y="4609"/>
                </a:lnTo>
                <a:lnTo>
                  <a:pt x="6670" y="4118"/>
                </a:lnTo>
                <a:lnTo>
                  <a:pt x="6347" y="3436"/>
                </a:lnTo>
                <a:lnTo>
                  <a:pt x="6106" y="2645"/>
                </a:lnTo>
                <a:lnTo>
                  <a:pt x="6065" y="1830"/>
                </a:lnTo>
                <a:lnTo>
                  <a:pt x="6347" y="1074"/>
                </a:lnTo>
                <a:lnTo>
                  <a:pt x="7073" y="462"/>
                </a:lnTo>
                <a:lnTo>
                  <a:pt x="8363" y="76"/>
                </a:lnTo>
                <a:lnTo>
                  <a:pt x="10337" y="0"/>
                </a:lnTo>
                <a:lnTo>
                  <a:pt x="12614" y="294"/>
                </a:lnTo>
                <a:lnTo>
                  <a:pt x="14214" y="871"/>
                </a:lnTo>
                <a:lnTo>
                  <a:pt x="15253" y="1638"/>
                </a:lnTo>
                <a:lnTo>
                  <a:pt x="15846" y="2499"/>
                </a:lnTo>
                <a:lnTo>
                  <a:pt x="16152" y="4126"/>
                </a:lnTo>
                <a:lnTo>
                  <a:pt x="16095" y="4703"/>
                </a:lnTo>
                <a:lnTo>
                  <a:pt x="16050" y="4997"/>
                </a:lnTo>
                <a:lnTo>
                  <a:pt x="16917" y="5133"/>
                </a:lnTo>
                <a:lnTo>
                  <a:pt x="18825" y="5118"/>
                </a:lnTo>
                <a:lnTo>
                  <a:pt x="20733" y="5042"/>
                </a:lnTo>
                <a:lnTo>
                  <a:pt x="21600" y="4997"/>
                </a:lnTo>
                <a:lnTo>
                  <a:pt x="21222" y="11445"/>
                </a:lnTo>
                <a:lnTo>
                  <a:pt x="19955" y="11195"/>
                </a:lnTo>
                <a:lnTo>
                  <a:pt x="17208" y="11022"/>
                </a:lnTo>
                <a:lnTo>
                  <a:pt x="14563" y="11785"/>
                </a:lnTo>
                <a:lnTo>
                  <a:pt x="13602" y="14346"/>
                </a:lnTo>
                <a:lnTo>
                  <a:pt x="15022" y="16933"/>
                </a:lnTo>
                <a:lnTo>
                  <a:pt x="17616" y="17751"/>
                </a:lnTo>
                <a:lnTo>
                  <a:pt x="20108" y="17633"/>
                </a:lnTo>
                <a:lnTo>
                  <a:pt x="21222" y="17409"/>
                </a:lnTo>
                <a:lnTo>
                  <a:pt x="21222" y="21600"/>
                </a:lnTo>
                <a:lnTo>
                  <a:pt x="2176" y="21116"/>
                </a:lnTo>
                <a:lnTo>
                  <a:pt x="0" y="5157"/>
                </a:lnTo>
                <a:lnTo>
                  <a:pt x="7073" y="482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2" name="CustomShape 21"/>
          <p:cNvSpPr/>
          <p:nvPr/>
        </p:nvSpPr>
        <p:spPr>
          <a:xfrm>
            <a:off x="7197356" y="2580609"/>
            <a:ext cx="897834" cy="667238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63" name="Group 22"/>
          <p:cNvGrpSpPr/>
          <p:nvPr/>
        </p:nvGrpSpPr>
        <p:grpSpPr>
          <a:xfrm>
            <a:off x="7258359" y="2643891"/>
            <a:ext cx="700397" cy="469800"/>
            <a:chOff x="10323000" y="3760200"/>
            <a:chExt cx="996120" cy="668160"/>
          </a:xfrm>
        </p:grpSpPr>
        <p:sp>
          <p:nvSpPr>
            <p:cNvPr id="464" name="CustomShape 23"/>
            <p:cNvSpPr/>
            <p:nvPr/>
          </p:nvSpPr>
          <p:spPr>
            <a:xfrm>
              <a:off x="10566360" y="4271760"/>
              <a:ext cx="752760" cy="156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74" y="0"/>
                  </a:moveTo>
                  <a:lnTo>
                    <a:pt x="364" y="0"/>
                  </a:lnTo>
                  <a:lnTo>
                    <a:pt x="0" y="21600"/>
                  </a:lnTo>
                  <a:lnTo>
                    <a:pt x="21600" y="19856"/>
                  </a:lnTo>
                  <a:lnTo>
                    <a:pt x="21474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CustomShape 24"/>
            <p:cNvSpPr/>
            <p:nvPr/>
          </p:nvSpPr>
          <p:spPr>
            <a:xfrm>
              <a:off x="10323000" y="4024080"/>
              <a:ext cx="991800" cy="258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936" y="0"/>
                  </a:moveTo>
                  <a:lnTo>
                    <a:pt x="1039" y="2259"/>
                  </a:lnTo>
                  <a:lnTo>
                    <a:pt x="0" y="10352"/>
                  </a:lnTo>
                  <a:lnTo>
                    <a:pt x="86" y="14905"/>
                  </a:lnTo>
                  <a:lnTo>
                    <a:pt x="543" y="18082"/>
                  </a:lnTo>
                  <a:lnTo>
                    <a:pt x="1268" y="20107"/>
                  </a:lnTo>
                  <a:lnTo>
                    <a:pt x="2160" y="21205"/>
                  </a:lnTo>
                  <a:lnTo>
                    <a:pt x="3118" y="21600"/>
                  </a:lnTo>
                  <a:lnTo>
                    <a:pt x="4041" y="21517"/>
                  </a:lnTo>
                  <a:lnTo>
                    <a:pt x="4825" y="21179"/>
                  </a:lnTo>
                  <a:lnTo>
                    <a:pt x="5371" y="20812"/>
                  </a:lnTo>
                  <a:lnTo>
                    <a:pt x="5576" y="20640"/>
                  </a:lnTo>
                  <a:lnTo>
                    <a:pt x="21600" y="20640"/>
                  </a:lnTo>
                  <a:lnTo>
                    <a:pt x="21453" y="2122"/>
                  </a:lnTo>
                  <a:lnTo>
                    <a:pt x="13336" y="2122"/>
                  </a:lnTo>
                  <a:lnTo>
                    <a:pt x="12861" y="1608"/>
                  </a:lnTo>
                  <a:lnTo>
                    <a:pt x="5573" y="1608"/>
                  </a:lnTo>
                  <a:lnTo>
                    <a:pt x="4758" y="73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CustomShape 25"/>
            <p:cNvSpPr/>
            <p:nvPr/>
          </p:nvSpPr>
          <p:spPr>
            <a:xfrm>
              <a:off x="10935720" y="3760200"/>
              <a:ext cx="372240" cy="288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4930" y="0"/>
                  </a:moveTo>
                  <a:lnTo>
                    <a:pt x="13242" y="4545"/>
                  </a:lnTo>
                  <a:lnTo>
                    <a:pt x="12803" y="8284"/>
                  </a:lnTo>
                  <a:lnTo>
                    <a:pt x="12216" y="11553"/>
                  </a:lnTo>
                  <a:lnTo>
                    <a:pt x="11380" y="14357"/>
                  </a:lnTo>
                  <a:lnTo>
                    <a:pt x="8566" y="18594"/>
                  </a:lnTo>
                  <a:lnTo>
                    <a:pt x="6389" y="20037"/>
                  </a:lnTo>
                  <a:lnTo>
                    <a:pt x="3567" y="2103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87" y="4084"/>
                  </a:lnTo>
                  <a:lnTo>
                    <a:pt x="20094" y="2665"/>
                  </a:lnTo>
                  <a:lnTo>
                    <a:pt x="17612" y="338"/>
                  </a:lnTo>
                  <a:lnTo>
                    <a:pt x="1493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CustomShape 26"/>
            <p:cNvSpPr/>
            <p:nvPr/>
          </p:nvSpPr>
          <p:spPr>
            <a:xfrm>
              <a:off x="10578960" y="3802320"/>
              <a:ext cx="334080" cy="240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8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78" y="19506"/>
                  </a:lnTo>
                  <a:lnTo>
                    <a:pt x="12978" y="12600"/>
                  </a:lnTo>
                  <a:lnTo>
                    <a:pt x="11891" y="5487"/>
                  </a:lnTo>
                  <a:lnTo>
                    <a:pt x="11798" y="221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68" name="CustomShape 27"/>
          <p:cNvSpPr/>
          <p:nvPr/>
        </p:nvSpPr>
        <p:spPr>
          <a:xfrm>
            <a:off x="7258359" y="2643891"/>
            <a:ext cx="700397" cy="47005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551" y="16521"/>
                </a:moveTo>
                <a:lnTo>
                  <a:pt x="5347" y="16588"/>
                </a:lnTo>
                <a:lnTo>
                  <a:pt x="4804" y="16730"/>
                </a:lnTo>
                <a:lnTo>
                  <a:pt x="4023" y="16861"/>
                </a:lnTo>
                <a:lnTo>
                  <a:pt x="3105" y="16893"/>
                </a:lnTo>
                <a:lnTo>
                  <a:pt x="2151" y="16740"/>
                </a:lnTo>
                <a:lnTo>
                  <a:pt x="1262" y="16314"/>
                </a:lnTo>
                <a:lnTo>
                  <a:pt x="540" y="15529"/>
                </a:lnTo>
                <a:lnTo>
                  <a:pt x="86" y="14298"/>
                </a:lnTo>
                <a:lnTo>
                  <a:pt x="0" y="12533"/>
                </a:lnTo>
                <a:lnTo>
                  <a:pt x="1034" y="9396"/>
                </a:lnTo>
                <a:lnTo>
                  <a:pt x="2923" y="8521"/>
                </a:lnTo>
                <a:lnTo>
                  <a:pt x="4737" y="8804"/>
                </a:lnTo>
                <a:lnTo>
                  <a:pt x="5549" y="9144"/>
                </a:lnTo>
                <a:lnTo>
                  <a:pt x="5945" y="1368"/>
                </a:lnTo>
                <a:lnTo>
                  <a:pt x="9512" y="2165"/>
                </a:lnTo>
                <a:lnTo>
                  <a:pt x="9543" y="3343"/>
                </a:lnTo>
                <a:lnTo>
                  <a:pt x="9908" y="5904"/>
                </a:lnTo>
                <a:lnTo>
                  <a:pt x="11017" y="8390"/>
                </a:lnTo>
                <a:lnTo>
                  <a:pt x="13277" y="9343"/>
                </a:lnTo>
                <a:lnTo>
                  <a:pt x="14612" y="9100"/>
                </a:lnTo>
                <a:lnTo>
                  <a:pt x="15667" y="8667"/>
                </a:lnTo>
                <a:lnTo>
                  <a:pt x="16482" y="8043"/>
                </a:lnTo>
                <a:lnTo>
                  <a:pt x="17535" y="6210"/>
                </a:lnTo>
                <a:lnTo>
                  <a:pt x="17847" y="4997"/>
                </a:lnTo>
                <a:lnTo>
                  <a:pt x="18067" y="3583"/>
                </a:lnTo>
                <a:lnTo>
                  <a:pt x="18231" y="1966"/>
                </a:lnTo>
                <a:lnTo>
                  <a:pt x="18863" y="0"/>
                </a:lnTo>
                <a:lnTo>
                  <a:pt x="19866" y="146"/>
                </a:lnTo>
                <a:lnTo>
                  <a:pt x="20795" y="1153"/>
                </a:lnTo>
                <a:lnTo>
                  <a:pt x="21204" y="1766"/>
                </a:lnTo>
                <a:lnTo>
                  <a:pt x="21600" y="21190"/>
                </a:lnTo>
                <a:lnTo>
                  <a:pt x="5276" y="21600"/>
                </a:lnTo>
                <a:lnTo>
                  <a:pt x="5551" y="16521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28"/>
          <p:cNvSpPr/>
          <p:nvPr/>
        </p:nvSpPr>
        <p:spPr>
          <a:xfrm>
            <a:off x="634584" y="2207250"/>
            <a:ext cx="1187663" cy="981619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29"/>
          <p:cNvSpPr/>
          <p:nvPr/>
        </p:nvSpPr>
        <p:spPr>
          <a:xfrm>
            <a:off x="694828" y="2265722"/>
            <a:ext cx="990984" cy="785447"/>
          </a:xfrm>
          <a:prstGeom prst="rect">
            <a:avLst/>
          </a:prstGeom>
          <a:solidFill>
            <a:srgbClr val="F5EC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30"/>
          <p:cNvSpPr/>
          <p:nvPr/>
        </p:nvSpPr>
        <p:spPr>
          <a:xfrm>
            <a:off x="694828" y="2265722"/>
            <a:ext cx="990984" cy="785447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31"/>
          <p:cNvSpPr/>
          <p:nvPr/>
        </p:nvSpPr>
        <p:spPr>
          <a:xfrm>
            <a:off x="3993047" y="1957162"/>
            <a:ext cx="1000856" cy="669516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3" name="Group 32"/>
          <p:cNvGrpSpPr/>
          <p:nvPr/>
        </p:nvGrpSpPr>
        <p:grpSpPr>
          <a:xfrm>
            <a:off x="4054303" y="2015634"/>
            <a:ext cx="803419" cy="472838"/>
            <a:chOff x="5766120" y="2866680"/>
            <a:chExt cx="1142640" cy="672480"/>
          </a:xfrm>
        </p:grpSpPr>
        <p:sp>
          <p:nvSpPr>
            <p:cNvPr id="474" name="CustomShape 33"/>
            <p:cNvSpPr/>
            <p:nvPr/>
          </p:nvSpPr>
          <p:spPr>
            <a:xfrm>
              <a:off x="6186600" y="3344760"/>
              <a:ext cx="616680" cy="194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64" y="3087"/>
                  </a:lnTo>
                  <a:lnTo>
                    <a:pt x="6838" y="10544"/>
                  </a:lnTo>
                  <a:lnTo>
                    <a:pt x="6973" y="18129"/>
                  </a:lnTo>
                  <a:lnTo>
                    <a:pt x="6718" y="21600"/>
                  </a:lnTo>
                  <a:lnTo>
                    <a:pt x="13228" y="21600"/>
                  </a:lnTo>
                  <a:lnTo>
                    <a:pt x="13228" y="683"/>
                  </a:lnTo>
                  <a:lnTo>
                    <a:pt x="20789" y="68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34"/>
            <p:cNvSpPr/>
            <p:nvPr/>
          </p:nvSpPr>
          <p:spPr>
            <a:xfrm>
              <a:off x="5766120" y="2866680"/>
              <a:ext cx="1142640" cy="662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725" y="0"/>
                  </a:moveTo>
                  <a:lnTo>
                    <a:pt x="0" y="77"/>
                  </a:lnTo>
                  <a:lnTo>
                    <a:pt x="1210" y="21600"/>
                  </a:lnTo>
                  <a:lnTo>
                    <a:pt x="6048" y="21600"/>
                  </a:lnTo>
                  <a:lnTo>
                    <a:pt x="6057" y="21464"/>
                  </a:lnTo>
                  <a:lnTo>
                    <a:pt x="5933" y="21090"/>
                  </a:lnTo>
                  <a:lnTo>
                    <a:pt x="5731" y="20531"/>
                  </a:lnTo>
                  <a:lnTo>
                    <a:pt x="5507" y="19837"/>
                  </a:lnTo>
                  <a:lnTo>
                    <a:pt x="5315" y="19061"/>
                  </a:lnTo>
                  <a:lnTo>
                    <a:pt x="5211" y="18254"/>
                  </a:lnTo>
                  <a:lnTo>
                    <a:pt x="5251" y="17468"/>
                  </a:lnTo>
                  <a:lnTo>
                    <a:pt x="5489" y="16754"/>
                  </a:lnTo>
                  <a:lnTo>
                    <a:pt x="5981" y="16165"/>
                  </a:lnTo>
                  <a:lnTo>
                    <a:pt x="6783" y="15751"/>
                  </a:lnTo>
                  <a:lnTo>
                    <a:pt x="7949" y="15566"/>
                  </a:lnTo>
                  <a:lnTo>
                    <a:pt x="19616" y="15566"/>
                  </a:lnTo>
                  <a:lnTo>
                    <a:pt x="20656" y="15088"/>
                  </a:lnTo>
                  <a:lnTo>
                    <a:pt x="21600" y="11945"/>
                  </a:lnTo>
                  <a:lnTo>
                    <a:pt x="20555" y="8613"/>
                  </a:lnTo>
                  <a:lnTo>
                    <a:pt x="18425" y="7168"/>
                  </a:lnTo>
                  <a:lnTo>
                    <a:pt x="16746" y="6916"/>
                  </a:lnTo>
                  <a:lnTo>
                    <a:pt x="15379" y="6916"/>
                  </a:lnTo>
                  <a:lnTo>
                    <a:pt x="15725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35"/>
            <p:cNvSpPr/>
            <p:nvPr/>
          </p:nvSpPr>
          <p:spPr>
            <a:xfrm>
              <a:off x="6564960" y="3077280"/>
              <a:ext cx="215280" cy="283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5" y="21366"/>
                  </a:lnTo>
                  <a:lnTo>
                    <a:pt x="17547" y="21600"/>
                  </a:lnTo>
                  <a:lnTo>
                    <a:pt x="21600" y="20779"/>
                  </a:lnTo>
                  <a:close/>
                  <a:moveTo>
                    <a:pt x="6519" y="0"/>
                  </a:moveTo>
                  <a:lnTo>
                    <a:pt x="1507" y="147"/>
                  </a:lnTo>
                  <a:lnTo>
                    <a:pt x="8738" y="147"/>
                  </a:lnTo>
                  <a:lnTo>
                    <a:pt x="6519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77" name="CustomShape 36"/>
          <p:cNvSpPr/>
          <p:nvPr/>
        </p:nvSpPr>
        <p:spPr>
          <a:xfrm>
            <a:off x="4054303" y="2015634"/>
            <a:ext cx="803419" cy="47283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76"/>
                </a:moveTo>
                <a:lnTo>
                  <a:pt x="15725" y="0"/>
                </a:lnTo>
                <a:lnTo>
                  <a:pt x="15379" y="6814"/>
                </a:lnTo>
                <a:lnTo>
                  <a:pt x="16327" y="6752"/>
                </a:lnTo>
                <a:lnTo>
                  <a:pt x="18425" y="7062"/>
                </a:lnTo>
                <a:lnTo>
                  <a:pt x="20555" y="8487"/>
                </a:lnTo>
                <a:lnTo>
                  <a:pt x="21600" y="11769"/>
                </a:lnTo>
                <a:lnTo>
                  <a:pt x="20656" y="14866"/>
                </a:lnTo>
                <a:lnTo>
                  <a:pt x="18412" y="15882"/>
                </a:lnTo>
                <a:lnTo>
                  <a:pt x="16135" y="15782"/>
                </a:lnTo>
                <a:lnTo>
                  <a:pt x="15094" y="15535"/>
                </a:lnTo>
                <a:lnTo>
                  <a:pt x="15094" y="21600"/>
                </a:lnTo>
                <a:lnTo>
                  <a:pt x="11578" y="21600"/>
                </a:lnTo>
                <a:lnTo>
                  <a:pt x="11715" y="20593"/>
                </a:lnTo>
                <a:lnTo>
                  <a:pt x="11642" y="18394"/>
                </a:lnTo>
                <a:lnTo>
                  <a:pt x="10630" y="16232"/>
                </a:lnTo>
                <a:lnTo>
                  <a:pt x="7949" y="15337"/>
                </a:lnTo>
                <a:lnTo>
                  <a:pt x="6783" y="15520"/>
                </a:lnTo>
                <a:lnTo>
                  <a:pt x="5981" y="15927"/>
                </a:lnTo>
                <a:lnTo>
                  <a:pt x="5489" y="16508"/>
                </a:lnTo>
                <a:lnTo>
                  <a:pt x="5251" y="17211"/>
                </a:lnTo>
                <a:lnTo>
                  <a:pt x="5211" y="17986"/>
                </a:lnTo>
                <a:lnTo>
                  <a:pt x="5315" y="18781"/>
                </a:lnTo>
                <a:lnTo>
                  <a:pt x="5507" y="19545"/>
                </a:lnTo>
                <a:lnTo>
                  <a:pt x="5731" y="20229"/>
                </a:lnTo>
                <a:lnTo>
                  <a:pt x="5933" y="20780"/>
                </a:lnTo>
                <a:lnTo>
                  <a:pt x="6057" y="21148"/>
                </a:lnTo>
                <a:lnTo>
                  <a:pt x="6048" y="21282"/>
                </a:lnTo>
                <a:lnTo>
                  <a:pt x="1210" y="21282"/>
                </a:lnTo>
                <a:lnTo>
                  <a:pt x="0" y="76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8" name="CustomShape 37"/>
          <p:cNvSpPr/>
          <p:nvPr/>
        </p:nvSpPr>
        <p:spPr>
          <a:xfrm>
            <a:off x="4766344" y="2386715"/>
            <a:ext cx="711788" cy="843413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79" name="Group 38"/>
          <p:cNvGrpSpPr/>
          <p:nvPr/>
        </p:nvGrpSpPr>
        <p:grpSpPr>
          <a:xfrm>
            <a:off x="4830385" y="2444428"/>
            <a:ext cx="510806" cy="649266"/>
            <a:chOff x="6869880" y="3476520"/>
            <a:chExt cx="726480" cy="923400"/>
          </a:xfrm>
        </p:grpSpPr>
        <p:sp>
          <p:nvSpPr>
            <p:cNvPr id="480" name="CustomShape 39"/>
            <p:cNvSpPr/>
            <p:nvPr/>
          </p:nvSpPr>
          <p:spPr>
            <a:xfrm>
              <a:off x="6869880" y="3962160"/>
              <a:ext cx="726480" cy="437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9127"/>
                  </a:lnTo>
                  <a:lnTo>
                    <a:pt x="913" y="9284"/>
                  </a:lnTo>
                  <a:lnTo>
                    <a:pt x="2923" y="9697"/>
                  </a:lnTo>
                  <a:lnTo>
                    <a:pt x="4932" y="10282"/>
                  </a:lnTo>
                  <a:lnTo>
                    <a:pt x="5846" y="10952"/>
                  </a:lnTo>
                  <a:lnTo>
                    <a:pt x="5712" y="12699"/>
                  </a:lnTo>
                  <a:lnTo>
                    <a:pt x="5665" y="14186"/>
                  </a:lnTo>
                  <a:lnTo>
                    <a:pt x="6013" y="17585"/>
                  </a:lnTo>
                  <a:lnTo>
                    <a:pt x="7489" y="20484"/>
                  </a:lnTo>
                  <a:lnTo>
                    <a:pt x="8850" y="21345"/>
                  </a:lnTo>
                  <a:lnTo>
                    <a:pt x="10735" y="21600"/>
                  </a:lnTo>
                  <a:lnTo>
                    <a:pt x="14461" y="19638"/>
                  </a:lnTo>
                  <a:lnTo>
                    <a:pt x="16303" y="15617"/>
                  </a:lnTo>
                  <a:lnTo>
                    <a:pt x="16923" y="11654"/>
                  </a:lnTo>
                  <a:lnTo>
                    <a:pt x="16982" y="9863"/>
                  </a:lnTo>
                  <a:lnTo>
                    <a:pt x="21600" y="9863"/>
                  </a:lnTo>
                  <a:lnTo>
                    <a:pt x="21222" y="625"/>
                  </a:lnTo>
                  <a:lnTo>
                    <a:pt x="4026" y="625"/>
                  </a:lnTo>
                  <a:lnTo>
                    <a:pt x="2766" y="563"/>
                  </a:lnTo>
                  <a:lnTo>
                    <a:pt x="1652" y="409"/>
                  </a:lnTo>
                  <a:lnTo>
                    <a:pt x="766" y="223"/>
                  </a:lnTo>
                  <a:lnTo>
                    <a:pt x="18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CustomShape 40"/>
            <p:cNvSpPr/>
            <p:nvPr/>
          </p:nvSpPr>
          <p:spPr>
            <a:xfrm>
              <a:off x="7001640" y="3672360"/>
              <a:ext cx="582120" cy="301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38" y="0"/>
                  </a:moveTo>
                  <a:lnTo>
                    <a:pt x="0" y="0"/>
                  </a:lnTo>
                  <a:lnTo>
                    <a:pt x="1648" y="237"/>
                  </a:lnTo>
                  <a:lnTo>
                    <a:pt x="3317" y="910"/>
                  </a:lnTo>
                  <a:lnTo>
                    <a:pt x="4888" y="2172"/>
                  </a:lnTo>
                  <a:lnTo>
                    <a:pt x="6243" y="4171"/>
                  </a:lnTo>
                  <a:lnTo>
                    <a:pt x="7265" y="7060"/>
                  </a:lnTo>
                  <a:lnTo>
                    <a:pt x="7835" y="10989"/>
                  </a:lnTo>
                  <a:lnTo>
                    <a:pt x="7795" y="14331"/>
                  </a:lnTo>
                  <a:lnTo>
                    <a:pt x="7234" y="16916"/>
                  </a:lnTo>
                  <a:lnTo>
                    <a:pt x="4953" y="20171"/>
                  </a:lnTo>
                  <a:lnTo>
                    <a:pt x="3433" y="21019"/>
                  </a:lnTo>
                  <a:lnTo>
                    <a:pt x="1796" y="21466"/>
                  </a:lnTo>
                  <a:lnTo>
                    <a:pt x="140" y="21600"/>
                  </a:lnTo>
                  <a:lnTo>
                    <a:pt x="21600" y="21600"/>
                  </a:lnTo>
                  <a:lnTo>
                    <a:pt x="20838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CustomShape 41"/>
            <p:cNvSpPr/>
            <p:nvPr/>
          </p:nvSpPr>
          <p:spPr>
            <a:xfrm>
              <a:off x="6890400" y="3476520"/>
              <a:ext cx="672840" cy="200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371" y="0"/>
                  </a:moveTo>
                  <a:lnTo>
                    <a:pt x="284" y="3282"/>
                  </a:lnTo>
                  <a:lnTo>
                    <a:pt x="115" y="10552"/>
                  </a:lnTo>
                  <a:lnTo>
                    <a:pt x="0" y="17946"/>
                  </a:lnTo>
                  <a:lnTo>
                    <a:pt x="78" y="21600"/>
                  </a:lnTo>
                  <a:lnTo>
                    <a:pt x="413" y="21598"/>
                  </a:lnTo>
                  <a:lnTo>
                    <a:pt x="1174" y="21346"/>
                  </a:lnTo>
                  <a:lnTo>
                    <a:pt x="2259" y="21070"/>
                  </a:lnTo>
                  <a:lnTo>
                    <a:pt x="3566" y="20996"/>
                  </a:lnTo>
                  <a:lnTo>
                    <a:pt x="21600" y="20996"/>
                  </a:lnTo>
                  <a:lnTo>
                    <a:pt x="21201" y="1361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3" name="CustomShape 42"/>
          <p:cNvSpPr/>
          <p:nvPr/>
        </p:nvSpPr>
        <p:spPr>
          <a:xfrm>
            <a:off x="4830385" y="2444428"/>
            <a:ext cx="510806" cy="64926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350"/>
                </a:moveTo>
                <a:lnTo>
                  <a:pt x="1652" y="11544"/>
                </a:lnTo>
                <a:lnTo>
                  <a:pt x="4026" y="11647"/>
                </a:lnTo>
                <a:lnTo>
                  <a:pt x="5353" y="11603"/>
                </a:lnTo>
                <a:lnTo>
                  <a:pt x="6665" y="11457"/>
                </a:lnTo>
                <a:lnTo>
                  <a:pt x="7883" y="11179"/>
                </a:lnTo>
                <a:lnTo>
                  <a:pt x="8925" y="10741"/>
                </a:lnTo>
                <a:lnTo>
                  <a:pt x="10160" y="9268"/>
                </a:lnTo>
                <a:lnTo>
                  <a:pt x="10192" y="8174"/>
                </a:lnTo>
                <a:lnTo>
                  <a:pt x="9735" y="6888"/>
                </a:lnTo>
                <a:lnTo>
                  <a:pt x="8916" y="5943"/>
                </a:lnTo>
                <a:lnTo>
                  <a:pt x="7830" y="5289"/>
                </a:lnTo>
                <a:lnTo>
                  <a:pt x="6572" y="4876"/>
                </a:lnTo>
                <a:lnTo>
                  <a:pt x="5235" y="4655"/>
                </a:lnTo>
                <a:lnTo>
                  <a:pt x="3914" y="4578"/>
                </a:lnTo>
                <a:lnTo>
                  <a:pt x="2704" y="4594"/>
                </a:lnTo>
                <a:lnTo>
                  <a:pt x="1700" y="4654"/>
                </a:lnTo>
                <a:lnTo>
                  <a:pt x="995" y="4709"/>
                </a:lnTo>
                <a:lnTo>
                  <a:pt x="685" y="4710"/>
                </a:lnTo>
                <a:lnTo>
                  <a:pt x="613" y="3913"/>
                </a:lnTo>
                <a:lnTo>
                  <a:pt x="719" y="2301"/>
                </a:lnTo>
                <a:lnTo>
                  <a:pt x="876" y="716"/>
                </a:lnTo>
                <a:lnTo>
                  <a:pt x="957" y="0"/>
                </a:lnTo>
                <a:lnTo>
                  <a:pt x="20242" y="297"/>
                </a:lnTo>
                <a:lnTo>
                  <a:pt x="21600" y="16030"/>
                </a:lnTo>
                <a:lnTo>
                  <a:pt x="16982" y="16030"/>
                </a:lnTo>
                <a:lnTo>
                  <a:pt x="16923" y="16880"/>
                </a:lnTo>
                <a:lnTo>
                  <a:pt x="16303" y="18761"/>
                </a:lnTo>
                <a:lnTo>
                  <a:pt x="14461" y="20669"/>
                </a:lnTo>
                <a:lnTo>
                  <a:pt x="10735" y="21600"/>
                </a:lnTo>
                <a:lnTo>
                  <a:pt x="8850" y="21479"/>
                </a:lnTo>
                <a:lnTo>
                  <a:pt x="7489" y="21070"/>
                </a:lnTo>
                <a:lnTo>
                  <a:pt x="6570" y="20450"/>
                </a:lnTo>
                <a:lnTo>
                  <a:pt x="5738" y="18880"/>
                </a:lnTo>
                <a:lnTo>
                  <a:pt x="5665" y="18082"/>
                </a:lnTo>
                <a:lnTo>
                  <a:pt x="5712" y="17376"/>
                </a:lnTo>
                <a:lnTo>
                  <a:pt x="5799" y="16839"/>
                </a:lnTo>
                <a:lnTo>
                  <a:pt x="5846" y="16547"/>
                </a:lnTo>
                <a:lnTo>
                  <a:pt x="4932" y="16229"/>
                </a:lnTo>
                <a:lnTo>
                  <a:pt x="2923" y="15952"/>
                </a:lnTo>
                <a:lnTo>
                  <a:pt x="913" y="15756"/>
                </a:lnTo>
                <a:lnTo>
                  <a:pt x="0" y="15681"/>
                </a:lnTo>
                <a:lnTo>
                  <a:pt x="0" y="1135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43"/>
          <p:cNvSpPr/>
          <p:nvPr/>
        </p:nvSpPr>
        <p:spPr>
          <a:xfrm>
            <a:off x="4023928" y="2660597"/>
            <a:ext cx="705459" cy="778613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85" name="Group 44"/>
          <p:cNvGrpSpPr/>
          <p:nvPr/>
        </p:nvGrpSpPr>
        <p:grpSpPr>
          <a:xfrm>
            <a:off x="4085437" y="2721347"/>
            <a:ext cx="503213" cy="581428"/>
            <a:chOff x="5810400" y="3870360"/>
            <a:chExt cx="715680" cy="826920"/>
          </a:xfrm>
        </p:grpSpPr>
        <p:sp>
          <p:nvSpPr>
            <p:cNvPr id="486" name="CustomShape 45"/>
            <p:cNvSpPr/>
            <p:nvPr/>
          </p:nvSpPr>
          <p:spPr>
            <a:xfrm>
              <a:off x="5810400" y="3870360"/>
              <a:ext cx="715680" cy="826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479" y="0"/>
                  </a:moveTo>
                  <a:lnTo>
                    <a:pt x="8477" y="75"/>
                  </a:lnTo>
                  <a:lnTo>
                    <a:pt x="7170" y="459"/>
                  </a:lnTo>
                  <a:lnTo>
                    <a:pt x="6434" y="1067"/>
                  </a:lnTo>
                  <a:lnTo>
                    <a:pt x="6149" y="1813"/>
                  </a:lnTo>
                  <a:lnTo>
                    <a:pt x="6189" y="2612"/>
                  </a:lnTo>
                  <a:lnTo>
                    <a:pt x="6435" y="3380"/>
                  </a:lnTo>
                  <a:lnTo>
                    <a:pt x="6761" y="4029"/>
                  </a:lnTo>
                  <a:lnTo>
                    <a:pt x="7047" y="4477"/>
                  </a:lnTo>
                  <a:lnTo>
                    <a:pt x="7170" y="4636"/>
                  </a:lnTo>
                  <a:lnTo>
                    <a:pt x="0" y="4968"/>
                  </a:lnTo>
                  <a:lnTo>
                    <a:pt x="2206" y="21116"/>
                  </a:lnTo>
                  <a:lnTo>
                    <a:pt x="21600" y="21600"/>
                  </a:lnTo>
                  <a:lnTo>
                    <a:pt x="21600" y="17752"/>
                  </a:lnTo>
                  <a:lnTo>
                    <a:pt x="17901" y="17752"/>
                  </a:lnTo>
                  <a:lnTo>
                    <a:pt x="15242" y="16933"/>
                  </a:lnTo>
                  <a:lnTo>
                    <a:pt x="13788" y="14346"/>
                  </a:lnTo>
                  <a:lnTo>
                    <a:pt x="14776" y="11785"/>
                  </a:lnTo>
                  <a:lnTo>
                    <a:pt x="17487" y="11022"/>
                  </a:lnTo>
                  <a:lnTo>
                    <a:pt x="21600" y="11022"/>
                  </a:lnTo>
                  <a:lnTo>
                    <a:pt x="21600" y="5133"/>
                  </a:lnTo>
                  <a:lnTo>
                    <a:pt x="17103" y="5133"/>
                  </a:lnTo>
                  <a:lnTo>
                    <a:pt x="16270" y="4997"/>
                  </a:lnTo>
                  <a:lnTo>
                    <a:pt x="16315" y="4703"/>
                  </a:lnTo>
                  <a:lnTo>
                    <a:pt x="16374" y="4126"/>
                  </a:lnTo>
                  <a:lnTo>
                    <a:pt x="16063" y="2498"/>
                  </a:lnTo>
                  <a:lnTo>
                    <a:pt x="15462" y="1638"/>
                  </a:lnTo>
                  <a:lnTo>
                    <a:pt x="14409" y="871"/>
                  </a:lnTo>
                  <a:lnTo>
                    <a:pt x="12786" y="294"/>
                  </a:lnTo>
                  <a:lnTo>
                    <a:pt x="10479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CustomShape 46"/>
            <p:cNvSpPr/>
            <p:nvPr/>
          </p:nvSpPr>
          <p:spPr>
            <a:xfrm>
              <a:off x="6377760" y="4061880"/>
              <a:ext cx="148320" cy="488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020"/>
                  </a:moveTo>
                  <a:lnTo>
                    <a:pt x="16110" y="21400"/>
                  </a:lnTo>
                  <a:lnTo>
                    <a:pt x="3833" y="21600"/>
                  </a:lnTo>
                  <a:lnTo>
                    <a:pt x="21600" y="21600"/>
                  </a:lnTo>
                  <a:lnTo>
                    <a:pt x="21600" y="21020"/>
                  </a:lnTo>
                  <a:close/>
                  <a:moveTo>
                    <a:pt x="21600" y="10203"/>
                  </a:moveTo>
                  <a:lnTo>
                    <a:pt x="1846" y="10203"/>
                  </a:lnTo>
                  <a:lnTo>
                    <a:pt x="15365" y="10497"/>
                  </a:lnTo>
                  <a:lnTo>
                    <a:pt x="21600" y="10919"/>
                  </a:lnTo>
                  <a:lnTo>
                    <a:pt x="21600" y="10203"/>
                  </a:lnTo>
                  <a:close/>
                  <a:moveTo>
                    <a:pt x="21600" y="0"/>
                  </a:moveTo>
                  <a:lnTo>
                    <a:pt x="17600" y="77"/>
                  </a:lnTo>
                  <a:lnTo>
                    <a:pt x="8800" y="205"/>
                  </a:lnTo>
                  <a:lnTo>
                    <a:pt x="0" y="230"/>
                  </a:lnTo>
                  <a:lnTo>
                    <a:pt x="21600" y="23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8" name="CustomShape 47"/>
          <p:cNvSpPr/>
          <p:nvPr/>
        </p:nvSpPr>
        <p:spPr>
          <a:xfrm>
            <a:off x="4085437" y="2721347"/>
            <a:ext cx="503213" cy="58142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170" y="4636"/>
                </a:moveTo>
                <a:lnTo>
                  <a:pt x="6435" y="3380"/>
                </a:lnTo>
                <a:lnTo>
                  <a:pt x="6149" y="1813"/>
                </a:lnTo>
                <a:lnTo>
                  <a:pt x="6434" y="1067"/>
                </a:lnTo>
                <a:lnTo>
                  <a:pt x="7170" y="459"/>
                </a:lnTo>
                <a:lnTo>
                  <a:pt x="8477" y="75"/>
                </a:lnTo>
                <a:lnTo>
                  <a:pt x="10479" y="0"/>
                </a:lnTo>
                <a:lnTo>
                  <a:pt x="12786" y="294"/>
                </a:lnTo>
                <a:lnTo>
                  <a:pt x="14409" y="871"/>
                </a:lnTo>
                <a:lnTo>
                  <a:pt x="15462" y="1638"/>
                </a:lnTo>
                <a:lnTo>
                  <a:pt x="16063" y="2499"/>
                </a:lnTo>
                <a:lnTo>
                  <a:pt x="16374" y="4126"/>
                </a:lnTo>
                <a:lnTo>
                  <a:pt x="16315" y="4703"/>
                </a:lnTo>
                <a:lnTo>
                  <a:pt x="16270" y="4997"/>
                </a:lnTo>
                <a:lnTo>
                  <a:pt x="17103" y="5133"/>
                </a:lnTo>
                <a:lnTo>
                  <a:pt x="18935" y="5118"/>
                </a:lnTo>
                <a:lnTo>
                  <a:pt x="20767" y="5042"/>
                </a:lnTo>
                <a:lnTo>
                  <a:pt x="21600" y="4997"/>
                </a:lnTo>
                <a:lnTo>
                  <a:pt x="21600" y="11445"/>
                </a:lnTo>
                <a:lnTo>
                  <a:pt x="20302" y="11195"/>
                </a:lnTo>
                <a:lnTo>
                  <a:pt x="17487" y="11022"/>
                </a:lnTo>
                <a:lnTo>
                  <a:pt x="14776" y="11785"/>
                </a:lnTo>
                <a:lnTo>
                  <a:pt x="13788" y="14346"/>
                </a:lnTo>
                <a:lnTo>
                  <a:pt x="15242" y="16933"/>
                </a:lnTo>
                <a:lnTo>
                  <a:pt x="17901" y="17751"/>
                </a:lnTo>
                <a:lnTo>
                  <a:pt x="20457" y="17633"/>
                </a:lnTo>
                <a:lnTo>
                  <a:pt x="21600" y="17409"/>
                </a:lnTo>
                <a:lnTo>
                  <a:pt x="21600" y="21600"/>
                </a:lnTo>
                <a:lnTo>
                  <a:pt x="2206" y="21116"/>
                </a:lnTo>
                <a:lnTo>
                  <a:pt x="0" y="4968"/>
                </a:lnTo>
                <a:lnTo>
                  <a:pt x="7170" y="4636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48"/>
          <p:cNvSpPr/>
          <p:nvPr/>
        </p:nvSpPr>
        <p:spPr>
          <a:xfrm>
            <a:off x="3253416" y="2301919"/>
            <a:ext cx="897834" cy="667238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90" name="Group 49"/>
          <p:cNvGrpSpPr/>
          <p:nvPr/>
        </p:nvGrpSpPr>
        <p:grpSpPr>
          <a:xfrm>
            <a:off x="3314419" y="2364947"/>
            <a:ext cx="700650" cy="471825"/>
            <a:chOff x="4713840" y="3363480"/>
            <a:chExt cx="996480" cy="671040"/>
          </a:xfrm>
        </p:grpSpPr>
        <p:sp>
          <p:nvSpPr>
            <p:cNvPr id="491" name="CustomShape 50"/>
            <p:cNvSpPr/>
            <p:nvPr/>
          </p:nvSpPr>
          <p:spPr>
            <a:xfrm>
              <a:off x="4964400" y="3875400"/>
              <a:ext cx="745920" cy="159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7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19885"/>
                  </a:lnTo>
                  <a:lnTo>
                    <a:pt x="2147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CustomShape 51"/>
            <p:cNvSpPr/>
            <p:nvPr/>
          </p:nvSpPr>
          <p:spPr>
            <a:xfrm>
              <a:off x="4713840" y="3627720"/>
              <a:ext cx="991800" cy="258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936" y="0"/>
                  </a:moveTo>
                  <a:lnTo>
                    <a:pt x="1039" y="2259"/>
                  </a:lnTo>
                  <a:lnTo>
                    <a:pt x="0" y="10352"/>
                  </a:lnTo>
                  <a:lnTo>
                    <a:pt x="86" y="14905"/>
                  </a:lnTo>
                  <a:lnTo>
                    <a:pt x="541" y="18082"/>
                  </a:lnTo>
                  <a:lnTo>
                    <a:pt x="1263" y="20107"/>
                  </a:lnTo>
                  <a:lnTo>
                    <a:pt x="2149" y="21205"/>
                  </a:lnTo>
                  <a:lnTo>
                    <a:pt x="3097" y="21600"/>
                  </a:lnTo>
                  <a:lnTo>
                    <a:pt x="4003" y="21517"/>
                  </a:lnTo>
                  <a:lnTo>
                    <a:pt x="4766" y="21179"/>
                  </a:lnTo>
                  <a:lnTo>
                    <a:pt x="5282" y="20813"/>
                  </a:lnTo>
                  <a:lnTo>
                    <a:pt x="5449" y="20640"/>
                  </a:lnTo>
                  <a:lnTo>
                    <a:pt x="21600" y="20640"/>
                  </a:lnTo>
                  <a:lnTo>
                    <a:pt x="21454" y="2122"/>
                  </a:lnTo>
                  <a:lnTo>
                    <a:pt x="13337" y="2122"/>
                  </a:lnTo>
                  <a:lnTo>
                    <a:pt x="12862" y="1608"/>
                  </a:lnTo>
                  <a:lnTo>
                    <a:pt x="5574" y="1608"/>
                  </a:lnTo>
                  <a:lnTo>
                    <a:pt x="4759" y="731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CustomShape 52"/>
            <p:cNvSpPr/>
            <p:nvPr/>
          </p:nvSpPr>
          <p:spPr>
            <a:xfrm>
              <a:off x="5326920" y="3363480"/>
              <a:ext cx="372240" cy="288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4931" y="0"/>
                  </a:moveTo>
                  <a:lnTo>
                    <a:pt x="13243" y="4545"/>
                  </a:lnTo>
                  <a:lnTo>
                    <a:pt x="12804" y="8284"/>
                  </a:lnTo>
                  <a:lnTo>
                    <a:pt x="12216" y="11553"/>
                  </a:lnTo>
                  <a:lnTo>
                    <a:pt x="11381" y="14357"/>
                  </a:lnTo>
                  <a:lnTo>
                    <a:pt x="8566" y="18594"/>
                  </a:lnTo>
                  <a:lnTo>
                    <a:pt x="6390" y="20037"/>
                  </a:lnTo>
                  <a:lnTo>
                    <a:pt x="3567" y="2103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89" y="4084"/>
                  </a:lnTo>
                  <a:lnTo>
                    <a:pt x="20096" y="2665"/>
                  </a:lnTo>
                  <a:lnTo>
                    <a:pt x="17613" y="338"/>
                  </a:lnTo>
                  <a:lnTo>
                    <a:pt x="1493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CustomShape 53"/>
            <p:cNvSpPr/>
            <p:nvPr/>
          </p:nvSpPr>
          <p:spPr>
            <a:xfrm>
              <a:off x="4970160" y="3405960"/>
              <a:ext cx="334080" cy="240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8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78" y="19506"/>
                  </a:lnTo>
                  <a:lnTo>
                    <a:pt x="12978" y="12600"/>
                  </a:lnTo>
                  <a:lnTo>
                    <a:pt x="11891" y="5486"/>
                  </a:lnTo>
                  <a:lnTo>
                    <a:pt x="11799" y="221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5" name="CustomShape 54"/>
          <p:cNvSpPr/>
          <p:nvPr/>
        </p:nvSpPr>
        <p:spPr>
          <a:xfrm>
            <a:off x="3314419" y="2364947"/>
            <a:ext cx="700397" cy="4718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424" y="16456"/>
                </a:moveTo>
                <a:lnTo>
                  <a:pt x="5258" y="16522"/>
                </a:lnTo>
                <a:lnTo>
                  <a:pt x="4744" y="16664"/>
                </a:lnTo>
                <a:lnTo>
                  <a:pt x="3985" y="16794"/>
                </a:lnTo>
                <a:lnTo>
                  <a:pt x="3083" y="16826"/>
                </a:lnTo>
                <a:lnTo>
                  <a:pt x="2140" y="16674"/>
                </a:lnTo>
                <a:lnTo>
                  <a:pt x="1258" y="16250"/>
                </a:lnTo>
                <a:lnTo>
                  <a:pt x="539" y="15468"/>
                </a:lnTo>
                <a:lnTo>
                  <a:pt x="86" y="14241"/>
                </a:lnTo>
                <a:lnTo>
                  <a:pt x="0" y="12484"/>
                </a:lnTo>
                <a:lnTo>
                  <a:pt x="1034" y="9359"/>
                </a:lnTo>
                <a:lnTo>
                  <a:pt x="2923" y="8487"/>
                </a:lnTo>
                <a:lnTo>
                  <a:pt x="4737" y="8769"/>
                </a:lnTo>
                <a:lnTo>
                  <a:pt x="5549" y="9107"/>
                </a:lnTo>
                <a:lnTo>
                  <a:pt x="5945" y="1362"/>
                </a:lnTo>
                <a:lnTo>
                  <a:pt x="9512" y="2157"/>
                </a:lnTo>
                <a:lnTo>
                  <a:pt x="9543" y="3330"/>
                </a:lnTo>
                <a:lnTo>
                  <a:pt x="9908" y="5880"/>
                </a:lnTo>
                <a:lnTo>
                  <a:pt x="11017" y="8357"/>
                </a:lnTo>
                <a:lnTo>
                  <a:pt x="13277" y="9306"/>
                </a:lnTo>
                <a:lnTo>
                  <a:pt x="14612" y="9064"/>
                </a:lnTo>
                <a:lnTo>
                  <a:pt x="15667" y="8633"/>
                </a:lnTo>
                <a:lnTo>
                  <a:pt x="16482" y="8011"/>
                </a:lnTo>
                <a:lnTo>
                  <a:pt x="17535" y="6186"/>
                </a:lnTo>
                <a:lnTo>
                  <a:pt x="17847" y="4977"/>
                </a:lnTo>
                <a:lnTo>
                  <a:pt x="18067" y="3569"/>
                </a:lnTo>
                <a:lnTo>
                  <a:pt x="18231" y="1958"/>
                </a:lnTo>
                <a:lnTo>
                  <a:pt x="18863" y="0"/>
                </a:lnTo>
                <a:lnTo>
                  <a:pt x="19866" y="146"/>
                </a:lnTo>
                <a:lnTo>
                  <a:pt x="20795" y="1148"/>
                </a:lnTo>
                <a:lnTo>
                  <a:pt x="21204" y="1759"/>
                </a:lnTo>
                <a:lnTo>
                  <a:pt x="21600" y="21192"/>
                </a:lnTo>
                <a:lnTo>
                  <a:pt x="5424" y="21600"/>
                </a:lnTo>
                <a:lnTo>
                  <a:pt x="5424" y="16456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6" name="Line 55"/>
          <p:cNvSpPr/>
          <p:nvPr/>
        </p:nvSpPr>
        <p:spPr>
          <a:xfrm flipH="1">
            <a:off x="2123719" y="2596050"/>
            <a:ext cx="652050" cy="0"/>
          </a:xfrm>
          <a:prstGeom prst="line">
            <a:avLst/>
          </a:prstGeom>
          <a:ln w="101520">
            <a:solidFill>
              <a:srgbClr val="669C3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56"/>
          <p:cNvSpPr/>
          <p:nvPr/>
        </p:nvSpPr>
        <p:spPr>
          <a:xfrm>
            <a:off x="2669709" y="2457591"/>
            <a:ext cx="279197" cy="2781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5455" y="10763"/>
                </a:lnTo>
                <a:lnTo>
                  <a:pt x="147" y="21600"/>
                </a:lnTo>
                <a:lnTo>
                  <a:pt x="21600" y="10653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Line 57"/>
          <p:cNvSpPr/>
          <p:nvPr/>
        </p:nvSpPr>
        <p:spPr>
          <a:xfrm flipH="1">
            <a:off x="5705438" y="2596050"/>
            <a:ext cx="652050" cy="0"/>
          </a:xfrm>
          <a:prstGeom prst="line">
            <a:avLst/>
          </a:prstGeom>
          <a:ln w="101520">
            <a:solidFill>
              <a:srgbClr val="669C3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58"/>
          <p:cNvSpPr/>
          <p:nvPr/>
        </p:nvSpPr>
        <p:spPr>
          <a:xfrm>
            <a:off x="6251428" y="2457591"/>
            <a:ext cx="279197" cy="2781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5455" y="10763"/>
                </a:lnTo>
                <a:lnTo>
                  <a:pt x="147" y="21600"/>
                </a:lnTo>
                <a:lnTo>
                  <a:pt x="21600" y="10653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59"/>
          <p:cNvSpPr/>
          <p:nvPr/>
        </p:nvSpPr>
        <p:spPr>
          <a:xfrm>
            <a:off x="444741" y="3516413"/>
            <a:ext cx="7981284" cy="115416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ts val="3023"/>
              </a:lnSpc>
              <a:spcBef>
                <a:spcPts val="141"/>
              </a:spcBef>
              <a:tabLst>
                <a:tab pos="0" algn="l"/>
              </a:tabLst>
            </a:pPr>
            <a:r>
              <a:rPr lang="en-US" sz="2531" b="1" spc="-5" dirty="0" err="1">
                <a:solidFill>
                  <a:schemeClr val="accent1">
                    <a:lumMod val="75000"/>
                  </a:schemeClr>
                </a:solidFill>
                <a:ea typeface="Arial"/>
              </a:rPr>
              <a:t>Metagenómica</a:t>
            </a:r>
            <a:r>
              <a:rPr lang="en-US" sz="2531" b="1" spc="-5" dirty="0">
                <a:solidFill>
                  <a:schemeClr val="accent1">
                    <a:lumMod val="75000"/>
                  </a:schemeClr>
                </a:solidFill>
                <a:ea typeface="Arial"/>
              </a:rPr>
              <a:t>: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Estudio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de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comunidades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8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microbianas</a:t>
            </a:r>
            <a:r>
              <a:rPr lang="en-US" sz="2531" spc="-8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, 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analizando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los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genómas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combinados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de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los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organismos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8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presentes</a:t>
            </a:r>
            <a:r>
              <a:rPr lang="en-US" sz="2531" spc="-8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la</a:t>
            </a:r>
            <a:r>
              <a:rPr lang="en-US" sz="2531" spc="-46" dirty="0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ea typeface="Helvetica Light"/>
              </a:rPr>
              <a:t>comunidad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1" name="CustomShape 60"/>
          <p:cNvSpPr/>
          <p:nvPr/>
        </p:nvSpPr>
        <p:spPr>
          <a:xfrm>
            <a:off x="5756822" y="5767960"/>
            <a:ext cx="750516" cy="490556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2" name="Group 61"/>
          <p:cNvGrpSpPr/>
          <p:nvPr/>
        </p:nvGrpSpPr>
        <p:grpSpPr>
          <a:xfrm>
            <a:off x="5818078" y="5828203"/>
            <a:ext cx="552825" cy="295397"/>
            <a:chOff x="8274600" y="8289000"/>
            <a:chExt cx="786240" cy="420120"/>
          </a:xfrm>
        </p:grpSpPr>
        <p:sp>
          <p:nvSpPr>
            <p:cNvPr id="503" name="CustomShape 62"/>
            <p:cNvSpPr/>
            <p:nvPr/>
          </p:nvSpPr>
          <p:spPr>
            <a:xfrm>
              <a:off x="8564400" y="8584920"/>
              <a:ext cx="424800" cy="124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58" y="3095"/>
                  </a:lnTo>
                  <a:lnTo>
                    <a:pt x="6831" y="10551"/>
                  </a:lnTo>
                  <a:lnTo>
                    <a:pt x="6965" y="18132"/>
                  </a:lnTo>
                  <a:lnTo>
                    <a:pt x="6711" y="21600"/>
                  </a:lnTo>
                  <a:lnTo>
                    <a:pt x="13287" y="21600"/>
                  </a:lnTo>
                  <a:lnTo>
                    <a:pt x="13287" y="664"/>
                  </a:lnTo>
                  <a:lnTo>
                    <a:pt x="20795" y="66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CustomShape 63"/>
            <p:cNvSpPr/>
            <p:nvPr/>
          </p:nvSpPr>
          <p:spPr>
            <a:xfrm>
              <a:off x="8274600" y="8289000"/>
              <a:ext cx="786240" cy="41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210" y="21600"/>
                  </a:lnTo>
                  <a:lnTo>
                    <a:pt x="6048" y="21600"/>
                  </a:lnTo>
                  <a:lnTo>
                    <a:pt x="5999" y="21275"/>
                  </a:lnTo>
                  <a:lnTo>
                    <a:pt x="5699" y="20435"/>
                  </a:lnTo>
                  <a:lnTo>
                    <a:pt x="5363" y="19280"/>
                  </a:lnTo>
                  <a:lnTo>
                    <a:pt x="5206" y="18012"/>
                  </a:lnTo>
                  <a:lnTo>
                    <a:pt x="5441" y="16833"/>
                  </a:lnTo>
                  <a:lnTo>
                    <a:pt x="6284" y="15943"/>
                  </a:lnTo>
                  <a:lnTo>
                    <a:pt x="7949" y="15544"/>
                  </a:lnTo>
                  <a:lnTo>
                    <a:pt x="19629" y="15544"/>
                  </a:lnTo>
                  <a:lnTo>
                    <a:pt x="20663" y="15064"/>
                  </a:lnTo>
                  <a:lnTo>
                    <a:pt x="21600" y="11910"/>
                  </a:lnTo>
                  <a:lnTo>
                    <a:pt x="20571" y="8567"/>
                  </a:lnTo>
                  <a:lnTo>
                    <a:pt x="18476" y="7116"/>
                  </a:lnTo>
                  <a:lnTo>
                    <a:pt x="16827" y="6863"/>
                  </a:lnTo>
                  <a:lnTo>
                    <a:pt x="15483" y="6863"/>
                  </a:lnTo>
                  <a:lnTo>
                    <a:pt x="15831" y="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CustomShape 64"/>
            <p:cNvSpPr/>
            <p:nvPr/>
          </p:nvSpPr>
          <p:spPr>
            <a:xfrm>
              <a:off x="8826120" y="8418600"/>
              <a:ext cx="147240" cy="176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5" y="21366"/>
                  </a:lnTo>
                  <a:lnTo>
                    <a:pt x="17547" y="21600"/>
                  </a:lnTo>
                  <a:lnTo>
                    <a:pt x="21600" y="20779"/>
                  </a:lnTo>
                  <a:close/>
                  <a:moveTo>
                    <a:pt x="6812" y="0"/>
                  </a:moveTo>
                  <a:lnTo>
                    <a:pt x="1855" y="147"/>
                  </a:lnTo>
                  <a:lnTo>
                    <a:pt x="9006" y="147"/>
                  </a:lnTo>
                  <a:lnTo>
                    <a:pt x="6812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6" name="CustomShape 65"/>
          <p:cNvSpPr/>
          <p:nvPr/>
        </p:nvSpPr>
        <p:spPr>
          <a:xfrm>
            <a:off x="5818078" y="5828203"/>
            <a:ext cx="552572" cy="2953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5831" y="84"/>
                </a:lnTo>
                <a:lnTo>
                  <a:pt x="15483" y="6706"/>
                </a:lnTo>
                <a:lnTo>
                  <a:pt x="16414" y="6645"/>
                </a:lnTo>
                <a:lnTo>
                  <a:pt x="18476" y="6953"/>
                </a:lnTo>
                <a:lnTo>
                  <a:pt x="20571" y="8370"/>
                </a:lnTo>
                <a:lnTo>
                  <a:pt x="21600" y="11637"/>
                </a:lnTo>
                <a:lnTo>
                  <a:pt x="20663" y="14719"/>
                </a:lnTo>
                <a:lnTo>
                  <a:pt x="18432" y="15730"/>
                </a:lnTo>
                <a:lnTo>
                  <a:pt x="16168" y="15631"/>
                </a:lnTo>
                <a:lnTo>
                  <a:pt x="15134" y="15385"/>
                </a:lnTo>
                <a:lnTo>
                  <a:pt x="15134" y="21600"/>
                </a:lnTo>
                <a:lnTo>
                  <a:pt x="11578" y="21600"/>
                </a:lnTo>
                <a:lnTo>
                  <a:pt x="11715" y="20570"/>
                </a:lnTo>
                <a:lnTo>
                  <a:pt x="11642" y="18320"/>
                </a:lnTo>
                <a:lnTo>
                  <a:pt x="10630" y="16106"/>
                </a:lnTo>
                <a:lnTo>
                  <a:pt x="7949" y="15187"/>
                </a:lnTo>
                <a:lnTo>
                  <a:pt x="6284" y="15577"/>
                </a:lnTo>
                <a:lnTo>
                  <a:pt x="5441" y="16447"/>
                </a:lnTo>
                <a:lnTo>
                  <a:pt x="5206" y="17599"/>
                </a:lnTo>
                <a:lnTo>
                  <a:pt x="5363" y="18838"/>
                </a:lnTo>
                <a:lnTo>
                  <a:pt x="5699" y="19966"/>
                </a:lnTo>
                <a:lnTo>
                  <a:pt x="5999" y="20787"/>
                </a:lnTo>
                <a:lnTo>
                  <a:pt x="6048" y="21105"/>
                </a:lnTo>
                <a:lnTo>
                  <a:pt x="1210" y="21105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CustomShape 66"/>
          <p:cNvSpPr/>
          <p:nvPr/>
        </p:nvSpPr>
        <p:spPr>
          <a:xfrm>
            <a:off x="6140053" y="5771250"/>
            <a:ext cx="551559" cy="598641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08" name="Group 67"/>
          <p:cNvGrpSpPr/>
          <p:nvPr/>
        </p:nvGrpSpPr>
        <p:grpSpPr>
          <a:xfrm>
            <a:off x="6197006" y="5829469"/>
            <a:ext cx="357666" cy="404241"/>
            <a:chOff x="8813520" y="8290800"/>
            <a:chExt cx="508680" cy="574920"/>
          </a:xfrm>
        </p:grpSpPr>
        <p:sp>
          <p:nvSpPr>
            <p:cNvPr id="509" name="CustomShape 68"/>
            <p:cNvSpPr/>
            <p:nvPr/>
          </p:nvSpPr>
          <p:spPr>
            <a:xfrm>
              <a:off x="8813520" y="8593560"/>
              <a:ext cx="508680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539" y="9127"/>
                  </a:lnTo>
                  <a:lnTo>
                    <a:pt x="1410" y="9284"/>
                  </a:lnTo>
                  <a:lnTo>
                    <a:pt x="3327" y="9697"/>
                  </a:lnTo>
                  <a:lnTo>
                    <a:pt x="5244" y="10282"/>
                  </a:lnTo>
                  <a:lnTo>
                    <a:pt x="6116" y="10952"/>
                  </a:lnTo>
                  <a:lnTo>
                    <a:pt x="6027" y="12079"/>
                  </a:lnTo>
                  <a:lnTo>
                    <a:pt x="5938" y="14186"/>
                  </a:lnTo>
                  <a:lnTo>
                    <a:pt x="6116" y="16732"/>
                  </a:lnTo>
                  <a:lnTo>
                    <a:pt x="6828" y="19177"/>
                  </a:lnTo>
                  <a:lnTo>
                    <a:pt x="8341" y="20980"/>
                  </a:lnTo>
                  <a:lnTo>
                    <a:pt x="10921" y="21600"/>
                  </a:lnTo>
                  <a:lnTo>
                    <a:pt x="14584" y="19694"/>
                  </a:lnTo>
                  <a:lnTo>
                    <a:pt x="16394" y="15797"/>
                  </a:lnTo>
                  <a:lnTo>
                    <a:pt x="17003" y="11957"/>
                  </a:lnTo>
                  <a:lnTo>
                    <a:pt x="17062" y="10221"/>
                  </a:lnTo>
                  <a:lnTo>
                    <a:pt x="21600" y="10221"/>
                  </a:lnTo>
                  <a:lnTo>
                    <a:pt x="21213" y="610"/>
                  </a:lnTo>
                  <a:lnTo>
                    <a:pt x="3604" y="610"/>
                  </a:lnTo>
                  <a:lnTo>
                    <a:pt x="1838" y="409"/>
                  </a:lnTo>
                  <a:lnTo>
                    <a:pt x="549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0" name="CustomShape 69"/>
            <p:cNvSpPr/>
            <p:nvPr/>
          </p:nvSpPr>
          <p:spPr>
            <a:xfrm>
              <a:off x="8898480" y="8413560"/>
              <a:ext cx="414360" cy="186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67" y="0"/>
                  </a:moveTo>
                  <a:lnTo>
                    <a:pt x="1198" y="0"/>
                  </a:lnTo>
                  <a:lnTo>
                    <a:pt x="3500" y="634"/>
                  </a:lnTo>
                  <a:lnTo>
                    <a:pt x="5676" y="2383"/>
                  </a:lnTo>
                  <a:lnTo>
                    <a:pt x="7393" y="5686"/>
                  </a:lnTo>
                  <a:lnTo>
                    <a:pt x="8320" y="10985"/>
                  </a:lnTo>
                  <a:lnTo>
                    <a:pt x="8067" y="15720"/>
                  </a:lnTo>
                  <a:lnTo>
                    <a:pt x="6786" y="18848"/>
                  </a:lnTo>
                  <a:lnTo>
                    <a:pt x="4799" y="20671"/>
                  </a:lnTo>
                  <a:lnTo>
                    <a:pt x="2429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7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1" name="CustomShape 70"/>
            <p:cNvSpPr/>
            <p:nvPr/>
          </p:nvSpPr>
          <p:spPr>
            <a:xfrm>
              <a:off x="8836200" y="8290800"/>
              <a:ext cx="462600" cy="125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372" y="0"/>
                  </a:moveTo>
                  <a:lnTo>
                    <a:pt x="284" y="3282"/>
                  </a:lnTo>
                  <a:lnTo>
                    <a:pt x="115" y="10553"/>
                  </a:lnTo>
                  <a:lnTo>
                    <a:pt x="0" y="17947"/>
                  </a:lnTo>
                  <a:lnTo>
                    <a:pt x="78" y="21600"/>
                  </a:lnTo>
                  <a:lnTo>
                    <a:pt x="693" y="21508"/>
                  </a:lnTo>
                  <a:lnTo>
                    <a:pt x="2089" y="21105"/>
                  </a:lnTo>
                  <a:lnTo>
                    <a:pt x="21600" y="21047"/>
                  </a:lnTo>
                  <a:lnTo>
                    <a:pt x="21215" y="2177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2" name="CustomShape 71"/>
          <p:cNvSpPr/>
          <p:nvPr/>
        </p:nvSpPr>
        <p:spPr>
          <a:xfrm>
            <a:off x="6197006" y="5829469"/>
            <a:ext cx="357666" cy="40424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362"/>
                </a:moveTo>
                <a:lnTo>
                  <a:pt x="549" y="11426"/>
                </a:lnTo>
                <a:lnTo>
                  <a:pt x="1838" y="11555"/>
                </a:lnTo>
                <a:lnTo>
                  <a:pt x="3604" y="11651"/>
                </a:lnTo>
                <a:lnTo>
                  <a:pt x="5585" y="11614"/>
                </a:lnTo>
                <a:lnTo>
                  <a:pt x="7517" y="11348"/>
                </a:lnTo>
                <a:lnTo>
                  <a:pt x="9136" y="10753"/>
                </a:lnTo>
                <a:lnTo>
                  <a:pt x="10181" y="9733"/>
                </a:lnTo>
                <a:lnTo>
                  <a:pt x="10387" y="8189"/>
                </a:lnTo>
                <a:lnTo>
                  <a:pt x="9632" y="6461"/>
                </a:lnTo>
                <a:lnTo>
                  <a:pt x="8231" y="5384"/>
                </a:lnTo>
                <a:lnTo>
                  <a:pt x="6458" y="4814"/>
                </a:lnTo>
                <a:lnTo>
                  <a:pt x="4581" y="4607"/>
                </a:lnTo>
                <a:lnTo>
                  <a:pt x="2873" y="4620"/>
                </a:lnTo>
                <a:lnTo>
                  <a:pt x="1603" y="4708"/>
                </a:lnTo>
                <a:lnTo>
                  <a:pt x="1044" y="4728"/>
                </a:lnTo>
                <a:lnTo>
                  <a:pt x="973" y="3929"/>
                </a:lnTo>
                <a:lnTo>
                  <a:pt x="1077" y="2310"/>
                </a:lnTo>
                <a:lnTo>
                  <a:pt x="1231" y="719"/>
                </a:lnTo>
                <a:lnTo>
                  <a:pt x="1311" y="0"/>
                </a:lnTo>
                <a:lnTo>
                  <a:pt x="20265" y="477"/>
                </a:lnTo>
                <a:lnTo>
                  <a:pt x="21600" y="16207"/>
                </a:lnTo>
                <a:lnTo>
                  <a:pt x="17062" y="16207"/>
                </a:lnTo>
                <a:lnTo>
                  <a:pt x="17003" y="17029"/>
                </a:lnTo>
                <a:lnTo>
                  <a:pt x="16394" y="18849"/>
                </a:lnTo>
                <a:lnTo>
                  <a:pt x="14584" y="20696"/>
                </a:lnTo>
                <a:lnTo>
                  <a:pt x="10921" y="21600"/>
                </a:lnTo>
                <a:lnTo>
                  <a:pt x="8341" y="21306"/>
                </a:lnTo>
                <a:lnTo>
                  <a:pt x="6828" y="20452"/>
                </a:lnTo>
                <a:lnTo>
                  <a:pt x="6116" y="19293"/>
                </a:lnTo>
                <a:lnTo>
                  <a:pt x="5938" y="18086"/>
                </a:lnTo>
                <a:lnTo>
                  <a:pt x="6027" y="17087"/>
                </a:lnTo>
                <a:lnTo>
                  <a:pt x="6116" y="16553"/>
                </a:lnTo>
                <a:lnTo>
                  <a:pt x="5244" y="16235"/>
                </a:lnTo>
                <a:lnTo>
                  <a:pt x="3327" y="15958"/>
                </a:lnTo>
                <a:lnTo>
                  <a:pt x="1410" y="15762"/>
                </a:lnTo>
                <a:lnTo>
                  <a:pt x="539" y="15688"/>
                </a:lnTo>
                <a:lnTo>
                  <a:pt x="0" y="11362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72"/>
          <p:cNvSpPr/>
          <p:nvPr/>
        </p:nvSpPr>
        <p:spPr>
          <a:xfrm>
            <a:off x="5794031" y="5977041"/>
            <a:ext cx="547256" cy="558647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14" name="Group 73"/>
          <p:cNvGrpSpPr/>
          <p:nvPr/>
        </p:nvGrpSpPr>
        <p:grpSpPr>
          <a:xfrm>
            <a:off x="5855541" y="6037791"/>
            <a:ext cx="349819" cy="362981"/>
            <a:chOff x="8327880" y="8587080"/>
            <a:chExt cx="497520" cy="516240"/>
          </a:xfrm>
        </p:grpSpPr>
        <p:sp>
          <p:nvSpPr>
            <p:cNvPr id="515" name="CustomShape 74"/>
            <p:cNvSpPr/>
            <p:nvPr/>
          </p:nvSpPr>
          <p:spPr>
            <a:xfrm>
              <a:off x="8327880" y="8587080"/>
              <a:ext cx="497160" cy="516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381" y="0"/>
                  </a:moveTo>
                  <a:lnTo>
                    <a:pt x="7672" y="233"/>
                  </a:lnTo>
                  <a:lnTo>
                    <a:pt x="6374" y="1063"/>
                  </a:lnTo>
                  <a:lnTo>
                    <a:pt x="6078" y="2203"/>
                  </a:lnTo>
                  <a:lnTo>
                    <a:pt x="6374" y="3365"/>
                  </a:lnTo>
                  <a:lnTo>
                    <a:pt x="6852" y="4263"/>
                  </a:lnTo>
                  <a:lnTo>
                    <a:pt x="7103" y="4611"/>
                  </a:lnTo>
                  <a:lnTo>
                    <a:pt x="0" y="5142"/>
                  </a:lnTo>
                  <a:lnTo>
                    <a:pt x="2185" y="21069"/>
                  </a:lnTo>
                  <a:lnTo>
                    <a:pt x="21060" y="21600"/>
                  </a:lnTo>
                  <a:lnTo>
                    <a:pt x="21060" y="17687"/>
                  </a:lnTo>
                  <a:lnTo>
                    <a:pt x="17565" y="17687"/>
                  </a:lnTo>
                  <a:lnTo>
                    <a:pt x="15046" y="16872"/>
                  </a:lnTo>
                  <a:lnTo>
                    <a:pt x="13659" y="14294"/>
                  </a:lnTo>
                  <a:lnTo>
                    <a:pt x="14585" y="11742"/>
                  </a:lnTo>
                  <a:lnTo>
                    <a:pt x="17155" y="10982"/>
                  </a:lnTo>
                  <a:lnTo>
                    <a:pt x="21097" y="10982"/>
                  </a:lnTo>
                  <a:lnTo>
                    <a:pt x="21600" y="5114"/>
                  </a:lnTo>
                  <a:lnTo>
                    <a:pt x="16977" y="5114"/>
                  </a:lnTo>
                  <a:lnTo>
                    <a:pt x="16118" y="4979"/>
                  </a:lnTo>
                  <a:lnTo>
                    <a:pt x="16186" y="4521"/>
                  </a:lnTo>
                  <a:lnTo>
                    <a:pt x="16209" y="3617"/>
                  </a:lnTo>
                  <a:lnTo>
                    <a:pt x="15913" y="2489"/>
                  </a:lnTo>
                  <a:lnTo>
                    <a:pt x="15025" y="1362"/>
                  </a:lnTo>
                  <a:lnTo>
                    <a:pt x="13272" y="458"/>
                  </a:lnTo>
                  <a:lnTo>
                    <a:pt x="1038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6" name="CustomShape 75"/>
            <p:cNvSpPr/>
            <p:nvPr/>
          </p:nvSpPr>
          <p:spPr>
            <a:xfrm>
              <a:off x="8719200" y="8701200"/>
              <a:ext cx="106200" cy="1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7600" y="7202"/>
                  </a:lnTo>
                  <a:lnTo>
                    <a:pt x="8800" y="19201"/>
                  </a:lnTo>
                  <a:lnTo>
                    <a:pt x="0" y="21600"/>
                  </a:lnTo>
                  <a:lnTo>
                    <a:pt x="2154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7" name="CustomShape 76"/>
            <p:cNvSpPr/>
            <p:nvPr/>
          </p:nvSpPr>
          <p:spPr>
            <a:xfrm>
              <a:off x="8723520" y="8849520"/>
              <a:ext cx="90000" cy="159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4643" y="558"/>
                  </a:lnTo>
                  <a:lnTo>
                    <a:pt x="21402" y="1358"/>
                  </a:lnTo>
                  <a:lnTo>
                    <a:pt x="21600" y="0"/>
                  </a:lnTo>
                  <a:close/>
                  <a:moveTo>
                    <a:pt x="21402" y="20501"/>
                  </a:moveTo>
                  <a:lnTo>
                    <a:pt x="15486" y="21220"/>
                  </a:lnTo>
                  <a:lnTo>
                    <a:pt x="2246" y="21600"/>
                  </a:lnTo>
                  <a:lnTo>
                    <a:pt x="21402" y="21600"/>
                  </a:lnTo>
                  <a:lnTo>
                    <a:pt x="21402" y="20501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8" name="CustomShape 77"/>
          <p:cNvSpPr/>
          <p:nvPr/>
        </p:nvSpPr>
        <p:spPr>
          <a:xfrm>
            <a:off x="5855540" y="6037791"/>
            <a:ext cx="349566" cy="36298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99" y="4611"/>
                </a:moveTo>
                <a:lnTo>
                  <a:pt x="6849" y="4263"/>
                </a:lnTo>
                <a:lnTo>
                  <a:pt x="6371" y="3365"/>
                </a:lnTo>
                <a:lnTo>
                  <a:pt x="6075" y="2203"/>
                </a:lnTo>
                <a:lnTo>
                  <a:pt x="6371" y="1063"/>
                </a:lnTo>
                <a:lnTo>
                  <a:pt x="7668" y="233"/>
                </a:lnTo>
                <a:lnTo>
                  <a:pt x="10376" y="0"/>
                </a:lnTo>
                <a:lnTo>
                  <a:pt x="13265" y="458"/>
                </a:lnTo>
                <a:lnTo>
                  <a:pt x="15017" y="1362"/>
                </a:lnTo>
                <a:lnTo>
                  <a:pt x="15905" y="2489"/>
                </a:lnTo>
                <a:lnTo>
                  <a:pt x="16200" y="3617"/>
                </a:lnTo>
                <a:lnTo>
                  <a:pt x="16178" y="4521"/>
                </a:lnTo>
                <a:lnTo>
                  <a:pt x="16109" y="4979"/>
                </a:lnTo>
                <a:lnTo>
                  <a:pt x="16967" y="5114"/>
                </a:lnTo>
                <a:lnTo>
                  <a:pt x="18855" y="5099"/>
                </a:lnTo>
                <a:lnTo>
                  <a:pt x="20742" y="5024"/>
                </a:lnTo>
                <a:lnTo>
                  <a:pt x="21600" y="4979"/>
                </a:lnTo>
                <a:lnTo>
                  <a:pt x="21049" y="11403"/>
                </a:lnTo>
                <a:lnTo>
                  <a:pt x="19816" y="11155"/>
                </a:lnTo>
                <a:lnTo>
                  <a:pt x="17146" y="10982"/>
                </a:lnTo>
                <a:lnTo>
                  <a:pt x="14577" y="11742"/>
                </a:lnTo>
                <a:lnTo>
                  <a:pt x="13652" y="14294"/>
                </a:lnTo>
                <a:lnTo>
                  <a:pt x="15038" y="16872"/>
                </a:lnTo>
                <a:lnTo>
                  <a:pt x="17555" y="17687"/>
                </a:lnTo>
                <a:lnTo>
                  <a:pt x="19970" y="17569"/>
                </a:lnTo>
                <a:lnTo>
                  <a:pt x="21049" y="17346"/>
                </a:lnTo>
                <a:lnTo>
                  <a:pt x="21049" y="21600"/>
                </a:lnTo>
                <a:lnTo>
                  <a:pt x="2184" y="21069"/>
                </a:lnTo>
                <a:lnTo>
                  <a:pt x="0" y="5142"/>
                </a:lnTo>
                <a:lnTo>
                  <a:pt x="7099" y="4611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78"/>
          <p:cNvSpPr/>
          <p:nvPr/>
        </p:nvSpPr>
        <p:spPr>
          <a:xfrm>
            <a:off x="6016275" y="6041587"/>
            <a:ext cx="679134" cy="489291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0" name="Group 79"/>
          <p:cNvGrpSpPr/>
          <p:nvPr/>
        </p:nvGrpSpPr>
        <p:grpSpPr>
          <a:xfrm>
            <a:off x="6077025" y="6103603"/>
            <a:ext cx="485747" cy="288056"/>
            <a:chOff x="8642880" y="8680680"/>
            <a:chExt cx="690840" cy="409680"/>
          </a:xfrm>
        </p:grpSpPr>
        <p:sp>
          <p:nvSpPr>
            <p:cNvPr id="521" name="CustomShape 80"/>
            <p:cNvSpPr/>
            <p:nvPr/>
          </p:nvSpPr>
          <p:spPr>
            <a:xfrm>
              <a:off x="8813520" y="8999280"/>
              <a:ext cx="520200" cy="9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7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47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2" name="CustomShape 81"/>
            <p:cNvSpPr/>
            <p:nvPr/>
          </p:nvSpPr>
          <p:spPr>
            <a:xfrm>
              <a:off x="8642880" y="8844840"/>
              <a:ext cx="687600" cy="159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824" y="0"/>
                  </a:moveTo>
                  <a:lnTo>
                    <a:pt x="1003" y="2267"/>
                  </a:lnTo>
                  <a:lnTo>
                    <a:pt x="0" y="10392"/>
                  </a:lnTo>
                  <a:lnTo>
                    <a:pt x="272" y="16716"/>
                  </a:lnTo>
                  <a:lnTo>
                    <a:pt x="1252" y="20185"/>
                  </a:lnTo>
                  <a:lnTo>
                    <a:pt x="2595" y="21559"/>
                  </a:lnTo>
                  <a:lnTo>
                    <a:pt x="3957" y="21600"/>
                  </a:lnTo>
                  <a:lnTo>
                    <a:pt x="4991" y="21067"/>
                  </a:lnTo>
                  <a:lnTo>
                    <a:pt x="5352" y="20720"/>
                  </a:lnTo>
                  <a:lnTo>
                    <a:pt x="21600" y="20720"/>
                  </a:lnTo>
                  <a:lnTo>
                    <a:pt x="21453" y="2130"/>
                  </a:lnTo>
                  <a:lnTo>
                    <a:pt x="13237" y="2130"/>
                  </a:lnTo>
                  <a:lnTo>
                    <a:pt x="12766" y="1614"/>
                  </a:lnTo>
                  <a:lnTo>
                    <a:pt x="5352" y="1614"/>
                  </a:lnTo>
                  <a:lnTo>
                    <a:pt x="4572" y="734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3" name="CustomShape 82"/>
            <p:cNvSpPr/>
            <p:nvPr/>
          </p:nvSpPr>
          <p:spPr>
            <a:xfrm>
              <a:off x="9064440" y="8680680"/>
              <a:ext cx="261000" cy="1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4705" y="0"/>
                  </a:moveTo>
                  <a:lnTo>
                    <a:pt x="12985" y="4545"/>
                  </a:lnTo>
                  <a:lnTo>
                    <a:pt x="12233" y="10301"/>
                  </a:lnTo>
                  <a:lnTo>
                    <a:pt x="10957" y="14863"/>
                  </a:lnTo>
                  <a:lnTo>
                    <a:pt x="8759" y="18252"/>
                  </a:lnTo>
                  <a:lnTo>
                    <a:pt x="5240" y="2049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93" y="4084"/>
                  </a:lnTo>
                  <a:lnTo>
                    <a:pt x="20057" y="2665"/>
                  </a:lnTo>
                  <a:lnTo>
                    <a:pt x="17478" y="339"/>
                  </a:lnTo>
                  <a:lnTo>
                    <a:pt x="14705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83"/>
            <p:cNvSpPr/>
            <p:nvPr/>
          </p:nvSpPr>
          <p:spPr>
            <a:xfrm>
              <a:off x="8813520" y="8706960"/>
              <a:ext cx="235440" cy="149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62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407" y="19506"/>
                  </a:lnTo>
                  <a:lnTo>
                    <a:pt x="13187" y="12600"/>
                  </a:lnTo>
                  <a:lnTo>
                    <a:pt x="12126" y="5486"/>
                  </a:lnTo>
                  <a:lnTo>
                    <a:pt x="12036" y="2215"/>
                  </a:lnTo>
                  <a:lnTo>
                    <a:pt x="1162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25" name="CustomShape 84"/>
          <p:cNvSpPr/>
          <p:nvPr/>
        </p:nvSpPr>
        <p:spPr>
          <a:xfrm>
            <a:off x="6077025" y="6103603"/>
            <a:ext cx="485747" cy="28805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328" y="16764"/>
                </a:moveTo>
                <a:lnTo>
                  <a:pt x="4968" y="16900"/>
                </a:lnTo>
                <a:lnTo>
                  <a:pt x="3939" y="17109"/>
                </a:lnTo>
                <a:lnTo>
                  <a:pt x="2584" y="17093"/>
                </a:lnTo>
                <a:lnTo>
                  <a:pt x="1246" y="16554"/>
                </a:lnTo>
                <a:lnTo>
                  <a:pt x="270" y="15195"/>
                </a:lnTo>
                <a:lnTo>
                  <a:pt x="0" y="12718"/>
                </a:lnTo>
                <a:lnTo>
                  <a:pt x="998" y="9534"/>
                </a:lnTo>
                <a:lnTo>
                  <a:pt x="2812" y="8646"/>
                </a:lnTo>
                <a:lnTo>
                  <a:pt x="4551" y="8934"/>
                </a:lnTo>
                <a:lnTo>
                  <a:pt x="5328" y="9278"/>
                </a:lnTo>
                <a:lnTo>
                  <a:pt x="5725" y="1388"/>
                </a:lnTo>
                <a:lnTo>
                  <a:pt x="9441" y="2197"/>
                </a:lnTo>
                <a:lnTo>
                  <a:pt x="9471" y="3392"/>
                </a:lnTo>
                <a:lnTo>
                  <a:pt x="9834" y="5991"/>
                </a:lnTo>
                <a:lnTo>
                  <a:pt x="10934" y="8513"/>
                </a:lnTo>
                <a:lnTo>
                  <a:pt x="13178" y="9481"/>
                </a:lnTo>
                <a:lnTo>
                  <a:pt x="15162" y="8993"/>
                </a:lnTo>
                <a:lnTo>
                  <a:pt x="16495" y="8011"/>
                </a:lnTo>
                <a:lnTo>
                  <a:pt x="17327" y="6524"/>
                </a:lnTo>
                <a:lnTo>
                  <a:pt x="17810" y="4521"/>
                </a:lnTo>
                <a:lnTo>
                  <a:pt x="18095" y="1995"/>
                </a:lnTo>
                <a:lnTo>
                  <a:pt x="18746" y="0"/>
                </a:lnTo>
                <a:lnTo>
                  <a:pt x="19796" y="149"/>
                </a:lnTo>
                <a:lnTo>
                  <a:pt x="20773" y="1170"/>
                </a:lnTo>
                <a:lnTo>
                  <a:pt x="21203" y="1792"/>
                </a:lnTo>
                <a:lnTo>
                  <a:pt x="21600" y="21600"/>
                </a:lnTo>
                <a:lnTo>
                  <a:pt x="5328" y="21600"/>
                </a:lnTo>
                <a:lnTo>
                  <a:pt x="5328" y="16764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6" name="CustomShape 85"/>
          <p:cNvSpPr/>
          <p:nvPr/>
        </p:nvSpPr>
        <p:spPr>
          <a:xfrm>
            <a:off x="6466584" y="5220197"/>
            <a:ext cx="797597" cy="473344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27" name="Group 86"/>
          <p:cNvGrpSpPr/>
          <p:nvPr/>
        </p:nvGrpSpPr>
        <p:grpSpPr>
          <a:xfrm>
            <a:off x="6528094" y="5280694"/>
            <a:ext cx="599653" cy="280463"/>
            <a:chOff x="9284400" y="7510320"/>
            <a:chExt cx="852840" cy="398880"/>
          </a:xfrm>
        </p:grpSpPr>
        <p:sp>
          <p:nvSpPr>
            <p:cNvPr id="528" name="CustomShape 87"/>
            <p:cNvSpPr/>
            <p:nvPr/>
          </p:nvSpPr>
          <p:spPr>
            <a:xfrm>
              <a:off x="9598320" y="7788960"/>
              <a:ext cx="460080" cy="120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65" y="3102"/>
                  </a:lnTo>
                  <a:lnTo>
                    <a:pt x="6840" y="10557"/>
                  </a:lnTo>
                  <a:lnTo>
                    <a:pt x="6975" y="18134"/>
                  </a:lnTo>
                  <a:lnTo>
                    <a:pt x="6720" y="21600"/>
                  </a:lnTo>
                  <a:lnTo>
                    <a:pt x="13212" y="21600"/>
                  </a:lnTo>
                  <a:lnTo>
                    <a:pt x="13212" y="647"/>
                  </a:lnTo>
                  <a:lnTo>
                    <a:pt x="20787" y="64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9" name="CustomShape 88"/>
            <p:cNvSpPr/>
            <p:nvPr/>
          </p:nvSpPr>
          <p:spPr>
            <a:xfrm>
              <a:off x="9284400" y="7510320"/>
              <a:ext cx="852840" cy="386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210" y="21600"/>
                  </a:lnTo>
                  <a:lnTo>
                    <a:pt x="6048" y="21600"/>
                  </a:lnTo>
                  <a:lnTo>
                    <a:pt x="6023" y="21348"/>
                  </a:lnTo>
                  <a:lnTo>
                    <a:pt x="5786" y="20682"/>
                  </a:lnTo>
                  <a:lnTo>
                    <a:pt x="5480" y="19737"/>
                  </a:lnTo>
                  <a:lnTo>
                    <a:pt x="5249" y="18648"/>
                  </a:lnTo>
                  <a:lnTo>
                    <a:pt x="5236" y="17549"/>
                  </a:lnTo>
                  <a:lnTo>
                    <a:pt x="5586" y="16575"/>
                  </a:lnTo>
                  <a:lnTo>
                    <a:pt x="6443" y="15862"/>
                  </a:lnTo>
                  <a:lnTo>
                    <a:pt x="7949" y="15544"/>
                  </a:lnTo>
                  <a:lnTo>
                    <a:pt x="19613" y="15544"/>
                  </a:lnTo>
                  <a:lnTo>
                    <a:pt x="20655" y="15065"/>
                  </a:lnTo>
                  <a:lnTo>
                    <a:pt x="21600" y="11910"/>
                  </a:lnTo>
                  <a:lnTo>
                    <a:pt x="20555" y="8567"/>
                  </a:lnTo>
                  <a:lnTo>
                    <a:pt x="18425" y="7116"/>
                  </a:lnTo>
                  <a:lnTo>
                    <a:pt x="16746" y="6863"/>
                  </a:lnTo>
                  <a:lnTo>
                    <a:pt x="15379" y="6863"/>
                  </a:lnTo>
                  <a:lnTo>
                    <a:pt x="15725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0" name="CustomShape 89"/>
            <p:cNvSpPr/>
            <p:nvPr/>
          </p:nvSpPr>
          <p:spPr>
            <a:xfrm>
              <a:off x="9880560" y="7632000"/>
              <a:ext cx="16092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5" y="21366"/>
                  </a:lnTo>
                  <a:lnTo>
                    <a:pt x="17547" y="21600"/>
                  </a:lnTo>
                  <a:lnTo>
                    <a:pt x="21600" y="20779"/>
                  </a:lnTo>
                  <a:close/>
                  <a:moveTo>
                    <a:pt x="6566" y="0"/>
                  </a:moveTo>
                  <a:lnTo>
                    <a:pt x="1562" y="147"/>
                  </a:lnTo>
                  <a:lnTo>
                    <a:pt x="8781" y="147"/>
                  </a:lnTo>
                  <a:lnTo>
                    <a:pt x="6566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1" name="CustomShape 90"/>
          <p:cNvSpPr/>
          <p:nvPr/>
        </p:nvSpPr>
        <p:spPr>
          <a:xfrm>
            <a:off x="6528094" y="5280694"/>
            <a:ext cx="599653" cy="28020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5725" y="306"/>
                </a:lnTo>
                <a:lnTo>
                  <a:pt x="15379" y="6653"/>
                </a:lnTo>
                <a:lnTo>
                  <a:pt x="16327" y="6592"/>
                </a:lnTo>
                <a:lnTo>
                  <a:pt x="18425" y="6898"/>
                </a:lnTo>
                <a:lnTo>
                  <a:pt x="20555" y="8304"/>
                </a:lnTo>
                <a:lnTo>
                  <a:pt x="21600" y="11545"/>
                </a:lnTo>
                <a:lnTo>
                  <a:pt x="20655" y="14602"/>
                </a:lnTo>
                <a:lnTo>
                  <a:pt x="18406" y="15605"/>
                </a:lnTo>
                <a:lnTo>
                  <a:pt x="16126" y="15507"/>
                </a:lnTo>
                <a:lnTo>
                  <a:pt x="15083" y="15263"/>
                </a:lnTo>
                <a:lnTo>
                  <a:pt x="15083" y="21600"/>
                </a:lnTo>
                <a:lnTo>
                  <a:pt x="11578" y="21600"/>
                </a:lnTo>
                <a:lnTo>
                  <a:pt x="11715" y="20552"/>
                </a:lnTo>
                <a:lnTo>
                  <a:pt x="11642" y="18260"/>
                </a:lnTo>
                <a:lnTo>
                  <a:pt x="10630" y="16005"/>
                </a:lnTo>
                <a:lnTo>
                  <a:pt x="7949" y="15067"/>
                </a:lnTo>
                <a:lnTo>
                  <a:pt x="6443" y="15376"/>
                </a:lnTo>
                <a:lnTo>
                  <a:pt x="5586" y="16067"/>
                </a:lnTo>
                <a:lnTo>
                  <a:pt x="5236" y="17011"/>
                </a:lnTo>
                <a:lnTo>
                  <a:pt x="5249" y="18076"/>
                </a:lnTo>
                <a:lnTo>
                  <a:pt x="5480" y="19132"/>
                </a:lnTo>
                <a:lnTo>
                  <a:pt x="5786" y="20048"/>
                </a:lnTo>
                <a:lnTo>
                  <a:pt x="6023" y="20693"/>
                </a:lnTo>
                <a:lnTo>
                  <a:pt x="6048" y="20937"/>
                </a:lnTo>
                <a:lnTo>
                  <a:pt x="1210" y="20937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2" name="CustomShape 91"/>
          <p:cNvSpPr/>
          <p:nvPr/>
        </p:nvSpPr>
        <p:spPr>
          <a:xfrm>
            <a:off x="6882216" y="5223234"/>
            <a:ext cx="581681" cy="57510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33" name="Group 92"/>
          <p:cNvGrpSpPr/>
          <p:nvPr/>
        </p:nvGrpSpPr>
        <p:grpSpPr>
          <a:xfrm>
            <a:off x="6947269" y="5284744"/>
            <a:ext cx="379434" cy="377663"/>
            <a:chOff x="9880560" y="7516080"/>
            <a:chExt cx="539640" cy="537120"/>
          </a:xfrm>
        </p:grpSpPr>
        <p:sp>
          <p:nvSpPr>
            <p:cNvPr id="534" name="CustomShape 93"/>
            <p:cNvSpPr/>
            <p:nvPr/>
          </p:nvSpPr>
          <p:spPr>
            <a:xfrm>
              <a:off x="9880560" y="7796880"/>
              <a:ext cx="538920" cy="2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9127"/>
                  </a:lnTo>
                  <a:lnTo>
                    <a:pt x="905" y="9284"/>
                  </a:lnTo>
                  <a:lnTo>
                    <a:pt x="2895" y="9697"/>
                  </a:lnTo>
                  <a:lnTo>
                    <a:pt x="4885" y="10282"/>
                  </a:lnTo>
                  <a:lnTo>
                    <a:pt x="5790" y="10952"/>
                  </a:lnTo>
                  <a:lnTo>
                    <a:pt x="5699" y="12079"/>
                  </a:lnTo>
                  <a:lnTo>
                    <a:pt x="5608" y="14186"/>
                  </a:lnTo>
                  <a:lnTo>
                    <a:pt x="5790" y="16732"/>
                  </a:lnTo>
                  <a:lnTo>
                    <a:pt x="6519" y="19178"/>
                  </a:lnTo>
                  <a:lnTo>
                    <a:pt x="8068" y="20980"/>
                  </a:lnTo>
                  <a:lnTo>
                    <a:pt x="10710" y="21600"/>
                  </a:lnTo>
                  <a:lnTo>
                    <a:pt x="14459" y="19578"/>
                  </a:lnTo>
                  <a:lnTo>
                    <a:pt x="16313" y="15427"/>
                  </a:lnTo>
                  <a:lnTo>
                    <a:pt x="16936" y="11333"/>
                  </a:lnTo>
                  <a:lnTo>
                    <a:pt x="16996" y="9482"/>
                  </a:lnTo>
                  <a:lnTo>
                    <a:pt x="21600" y="9482"/>
                  </a:lnTo>
                  <a:lnTo>
                    <a:pt x="21245" y="610"/>
                  </a:lnTo>
                  <a:lnTo>
                    <a:pt x="3334" y="610"/>
                  </a:lnTo>
                  <a:lnTo>
                    <a:pt x="1609" y="409"/>
                  </a:lnTo>
                  <a:lnTo>
                    <a:pt x="406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5" name="CustomShape 94"/>
            <p:cNvSpPr/>
            <p:nvPr/>
          </p:nvSpPr>
          <p:spPr>
            <a:xfrm>
              <a:off x="10305000" y="7909560"/>
              <a:ext cx="115200" cy="1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01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21401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6" name="CustomShape 95"/>
            <p:cNvSpPr/>
            <p:nvPr/>
          </p:nvSpPr>
          <p:spPr>
            <a:xfrm>
              <a:off x="9963720" y="7627320"/>
              <a:ext cx="446760" cy="176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83" y="0"/>
                  </a:moveTo>
                  <a:lnTo>
                    <a:pt x="1067" y="0"/>
                  </a:lnTo>
                  <a:lnTo>
                    <a:pt x="3384" y="634"/>
                  </a:lnTo>
                  <a:lnTo>
                    <a:pt x="5574" y="2383"/>
                  </a:lnTo>
                  <a:lnTo>
                    <a:pt x="7303" y="5686"/>
                  </a:lnTo>
                  <a:lnTo>
                    <a:pt x="8236" y="10985"/>
                  </a:lnTo>
                  <a:lnTo>
                    <a:pt x="7982" y="15720"/>
                  </a:lnTo>
                  <a:lnTo>
                    <a:pt x="6700" y="18848"/>
                  </a:lnTo>
                  <a:lnTo>
                    <a:pt x="4721" y="20671"/>
                  </a:lnTo>
                  <a:lnTo>
                    <a:pt x="2378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83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7" name="CustomShape 96"/>
            <p:cNvSpPr/>
            <p:nvPr/>
          </p:nvSpPr>
          <p:spPr>
            <a:xfrm>
              <a:off x="9893520" y="7516080"/>
              <a:ext cx="502200" cy="113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198" y="0"/>
                  </a:moveTo>
                  <a:lnTo>
                    <a:pt x="371" y="0"/>
                  </a:lnTo>
                  <a:lnTo>
                    <a:pt x="284" y="3279"/>
                  </a:lnTo>
                  <a:lnTo>
                    <a:pt x="115" y="10544"/>
                  </a:lnTo>
                  <a:lnTo>
                    <a:pt x="0" y="17937"/>
                  </a:lnTo>
                  <a:lnTo>
                    <a:pt x="78" y="21600"/>
                  </a:lnTo>
                  <a:lnTo>
                    <a:pt x="693" y="21505"/>
                  </a:lnTo>
                  <a:lnTo>
                    <a:pt x="2088" y="21087"/>
                  </a:lnTo>
                  <a:lnTo>
                    <a:pt x="21600" y="21027"/>
                  </a:lnTo>
                  <a:lnTo>
                    <a:pt x="21198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8" name="CustomShape 97"/>
          <p:cNvSpPr/>
          <p:nvPr/>
        </p:nvSpPr>
        <p:spPr>
          <a:xfrm>
            <a:off x="6947269" y="5284744"/>
            <a:ext cx="379688" cy="3776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283"/>
                </a:moveTo>
                <a:lnTo>
                  <a:pt x="405" y="11349"/>
                </a:lnTo>
                <a:lnTo>
                  <a:pt x="1606" y="11479"/>
                </a:lnTo>
                <a:lnTo>
                  <a:pt x="3327" y="11575"/>
                </a:lnTo>
                <a:lnTo>
                  <a:pt x="5295" y="11538"/>
                </a:lnTo>
                <a:lnTo>
                  <a:pt x="7235" y="11269"/>
                </a:lnTo>
                <a:lnTo>
                  <a:pt x="8872" y="10670"/>
                </a:lnTo>
                <a:lnTo>
                  <a:pt x="9933" y="9642"/>
                </a:lnTo>
                <a:lnTo>
                  <a:pt x="10143" y="8087"/>
                </a:lnTo>
                <a:lnTo>
                  <a:pt x="9371" y="6345"/>
                </a:lnTo>
                <a:lnTo>
                  <a:pt x="7940" y="5260"/>
                </a:lnTo>
                <a:lnTo>
                  <a:pt x="6128" y="4686"/>
                </a:lnTo>
                <a:lnTo>
                  <a:pt x="4210" y="4477"/>
                </a:lnTo>
                <a:lnTo>
                  <a:pt x="2465" y="4490"/>
                </a:lnTo>
                <a:lnTo>
                  <a:pt x="1167" y="4579"/>
                </a:lnTo>
                <a:lnTo>
                  <a:pt x="596" y="4599"/>
                </a:lnTo>
                <a:lnTo>
                  <a:pt x="523" y="3819"/>
                </a:lnTo>
                <a:lnTo>
                  <a:pt x="630" y="2245"/>
                </a:lnTo>
                <a:lnTo>
                  <a:pt x="787" y="698"/>
                </a:lnTo>
                <a:lnTo>
                  <a:pt x="868" y="0"/>
                </a:lnTo>
                <a:lnTo>
                  <a:pt x="20236" y="0"/>
                </a:lnTo>
                <a:lnTo>
                  <a:pt x="21600" y="16322"/>
                </a:lnTo>
                <a:lnTo>
                  <a:pt x="16963" y="15812"/>
                </a:lnTo>
                <a:lnTo>
                  <a:pt x="16903" y="16696"/>
                </a:lnTo>
                <a:lnTo>
                  <a:pt x="16281" y="18652"/>
                </a:lnTo>
                <a:lnTo>
                  <a:pt x="14431" y="20634"/>
                </a:lnTo>
                <a:lnTo>
                  <a:pt x="10689" y="21600"/>
                </a:lnTo>
                <a:lnTo>
                  <a:pt x="8052" y="21304"/>
                </a:lnTo>
                <a:lnTo>
                  <a:pt x="6506" y="20443"/>
                </a:lnTo>
                <a:lnTo>
                  <a:pt x="5779" y="19275"/>
                </a:lnTo>
                <a:lnTo>
                  <a:pt x="5597" y="18059"/>
                </a:lnTo>
                <a:lnTo>
                  <a:pt x="5688" y="17052"/>
                </a:lnTo>
                <a:lnTo>
                  <a:pt x="5779" y="16514"/>
                </a:lnTo>
                <a:lnTo>
                  <a:pt x="4876" y="16194"/>
                </a:lnTo>
                <a:lnTo>
                  <a:pt x="2889" y="15915"/>
                </a:lnTo>
                <a:lnTo>
                  <a:pt x="903" y="15717"/>
                </a:lnTo>
                <a:lnTo>
                  <a:pt x="0" y="15642"/>
                </a:lnTo>
                <a:lnTo>
                  <a:pt x="0" y="11283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98"/>
          <p:cNvSpPr/>
          <p:nvPr/>
        </p:nvSpPr>
        <p:spPr>
          <a:xfrm>
            <a:off x="6507084" y="5417381"/>
            <a:ext cx="577125" cy="537384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40" name="Group 99"/>
          <p:cNvGrpSpPr/>
          <p:nvPr/>
        </p:nvGrpSpPr>
        <p:grpSpPr>
          <a:xfrm>
            <a:off x="6568847" y="5477878"/>
            <a:ext cx="377916" cy="342225"/>
            <a:chOff x="9342360" y="7790760"/>
            <a:chExt cx="537480" cy="486720"/>
          </a:xfrm>
        </p:grpSpPr>
        <p:sp>
          <p:nvSpPr>
            <p:cNvPr id="541" name="CustomShape 100"/>
            <p:cNvSpPr/>
            <p:nvPr/>
          </p:nvSpPr>
          <p:spPr>
            <a:xfrm>
              <a:off x="9342360" y="7790760"/>
              <a:ext cx="537480" cy="486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414" y="0"/>
                  </a:moveTo>
                  <a:lnTo>
                    <a:pt x="7696" y="233"/>
                  </a:lnTo>
                  <a:lnTo>
                    <a:pt x="6395" y="1065"/>
                  </a:lnTo>
                  <a:lnTo>
                    <a:pt x="6098" y="2213"/>
                  </a:lnTo>
                  <a:lnTo>
                    <a:pt x="6395" y="3392"/>
                  </a:lnTo>
                  <a:lnTo>
                    <a:pt x="6874" y="4319"/>
                  </a:lnTo>
                  <a:lnTo>
                    <a:pt x="7125" y="4711"/>
                  </a:lnTo>
                  <a:lnTo>
                    <a:pt x="0" y="4711"/>
                  </a:lnTo>
                  <a:lnTo>
                    <a:pt x="2192" y="21037"/>
                  </a:lnTo>
                  <a:lnTo>
                    <a:pt x="21600" y="21600"/>
                  </a:lnTo>
                  <a:lnTo>
                    <a:pt x="21600" y="17661"/>
                  </a:lnTo>
                  <a:lnTo>
                    <a:pt x="17857" y="17661"/>
                  </a:lnTo>
                  <a:lnTo>
                    <a:pt x="15168" y="16846"/>
                  </a:lnTo>
                  <a:lnTo>
                    <a:pt x="13703" y="14273"/>
                  </a:lnTo>
                  <a:lnTo>
                    <a:pt x="14705" y="11725"/>
                  </a:lnTo>
                  <a:lnTo>
                    <a:pt x="17446" y="10965"/>
                  </a:lnTo>
                  <a:lnTo>
                    <a:pt x="21600" y="10965"/>
                  </a:lnTo>
                  <a:lnTo>
                    <a:pt x="21600" y="5107"/>
                  </a:lnTo>
                  <a:lnTo>
                    <a:pt x="17018" y="5107"/>
                  </a:lnTo>
                  <a:lnTo>
                    <a:pt x="16169" y="4971"/>
                  </a:lnTo>
                  <a:lnTo>
                    <a:pt x="16238" y="4514"/>
                  </a:lnTo>
                  <a:lnTo>
                    <a:pt x="16261" y="3611"/>
                  </a:lnTo>
                  <a:lnTo>
                    <a:pt x="15964" y="2486"/>
                  </a:lnTo>
                  <a:lnTo>
                    <a:pt x="15073" y="1360"/>
                  </a:lnTo>
                  <a:lnTo>
                    <a:pt x="13315" y="457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2" name="CustomShape 101"/>
            <p:cNvSpPr/>
            <p:nvPr/>
          </p:nvSpPr>
          <p:spPr>
            <a:xfrm>
              <a:off x="9766080" y="7902720"/>
              <a:ext cx="113400" cy="285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1020"/>
                  </a:moveTo>
                  <a:lnTo>
                    <a:pt x="16147" y="21399"/>
                  </a:lnTo>
                  <a:lnTo>
                    <a:pt x="3955" y="21600"/>
                  </a:lnTo>
                  <a:lnTo>
                    <a:pt x="21600" y="21600"/>
                  </a:lnTo>
                  <a:lnTo>
                    <a:pt x="21600" y="21020"/>
                  </a:lnTo>
                  <a:close/>
                  <a:moveTo>
                    <a:pt x="21600" y="10203"/>
                  </a:moveTo>
                  <a:lnTo>
                    <a:pt x="2018" y="10203"/>
                  </a:lnTo>
                  <a:lnTo>
                    <a:pt x="15420" y="10497"/>
                  </a:lnTo>
                  <a:lnTo>
                    <a:pt x="21600" y="10920"/>
                  </a:lnTo>
                  <a:lnTo>
                    <a:pt x="21600" y="10203"/>
                  </a:lnTo>
                  <a:close/>
                  <a:moveTo>
                    <a:pt x="21600" y="0"/>
                  </a:moveTo>
                  <a:lnTo>
                    <a:pt x="17600" y="77"/>
                  </a:lnTo>
                  <a:lnTo>
                    <a:pt x="8800" y="205"/>
                  </a:lnTo>
                  <a:lnTo>
                    <a:pt x="0" y="230"/>
                  </a:lnTo>
                  <a:lnTo>
                    <a:pt x="21600" y="23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43" name="CustomShape 102"/>
          <p:cNvSpPr/>
          <p:nvPr/>
        </p:nvSpPr>
        <p:spPr>
          <a:xfrm>
            <a:off x="6568847" y="5477878"/>
            <a:ext cx="377916" cy="3422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125" y="4711"/>
                </a:moveTo>
                <a:lnTo>
                  <a:pt x="6874" y="4319"/>
                </a:lnTo>
                <a:lnTo>
                  <a:pt x="6395" y="3392"/>
                </a:lnTo>
                <a:lnTo>
                  <a:pt x="6098" y="2213"/>
                </a:lnTo>
                <a:lnTo>
                  <a:pt x="6395" y="1065"/>
                </a:lnTo>
                <a:lnTo>
                  <a:pt x="7696" y="233"/>
                </a:lnTo>
                <a:lnTo>
                  <a:pt x="10414" y="0"/>
                </a:lnTo>
                <a:lnTo>
                  <a:pt x="13314" y="457"/>
                </a:lnTo>
                <a:lnTo>
                  <a:pt x="15073" y="1360"/>
                </a:lnTo>
                <a:lnTo>
                  <a:pt x="15964" y="2486"/>
                </a:lnTo>
                <a:lnTo>
                  <a:pt x="16261" y="3611"/>
                </a:lnTo>
                <a:lnTo>
                  <a:pt x="16238" y="4514"/>
                </a:lnTo>
                <a:lnTo>
                  <a:pt x="16169" y="4972"/>
                </a:lnTo>
                <a:lnTo>
                  <a:pt x="17018" y="5107"/>
                </a:lnTo>
                <a:lnTo>
                  <a:pt x="18885" y="5092"/>
                </a:lnTo>
                <a:lnTo>
                  <a:pt x="20751" y="5017"/>
                </a:lnTo>
                <a:lnTo>
                  <a:pt x="21600" y="4972"/>
                </a:lnTo>
                <a:lnTo>
                  <a:pt x="21600" y="11386"/>
                </a:lnTo>
                <a:lnTo>
                  <a:pt x="20289" y="11138"/>
                </a:lnTo>
                <a:lnTo>
                  <a:pt x="17446" y="10965"/>
                </a:lnTo>
                <a:lnTo>
                  <a:pt x="14705" y="11725"/>
                </a:lnTo>
                <a:lnTo>
                  <a:pt x="13703" y="14273"/>
                </a:lnTo>
                <a:lnTo>
                  <a:pt x="15168" y="16846"/>
                </a:lnTo>
                <a:lnTo>
                  <a:pt x="17857" y="17661"/>
                </a:lnTo>
                <a:lnTo>
                  <a:pt x="20443" y="17543"/>
                </a:lnTo>
                <a:lnTo>
                  <a:pt x="21600" y="17320"/>
                </a:lnTo>
                <a:lnTo>
                  <a:pt x="21600" y="21600"/>
                </a:lnTo>
                <a:lnTo>
                  <a:pt x="2192" y="21037"/>
                </a:lnTo>
                <a:lnTo>
                  <a:pt x="0" y="4711"/>
                </a:lnTo>
                <a:lnTo>
                  <a:pt x="7125" y="4711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103"/>
          <p:cNvSpPr/>
          <p:nvPr/>
        </p:nvSpPr>
        <p:spPr>
          <a:xfrm>
            <a:off x="6748059" y="5477878"/>
            <a:ext cx="720141" cy="472078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45" name="Group 104"/>
          <p:cNvGrpSpPr/>
          <p:nvPr/>
        </p:nvGrpSpPr>
        <p:grpSpPr>
          <a:xfrm>
            <a:off x="6808809" y="5539894"/>
            <a:ext cx="522703" cy="271097"/>
            <a:chOff x="9683640" y="7878960"/>
            <a:chExt cx="743400" cy="385560"/>
          </a:xfrm>
        </p:grpSpPr>
        <p:sp>
          <p:nvSpPr>
            <p:cNvPr id="546" name="CustomShape 105"/>
            <p:cNvSpPr/>
            <p:nvPr/>
          </p:nvSpPr>
          <p:spPr>
            <a:xfrm>
              <a:off x="9867600" y="8178840"/>
              <a:ext cx="559440" cy="8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71" y="0"/>
                  </a:moveTo>
                  <a:lnTo>
                    <a:pt x="49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471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7" name="CustomShape 106"/>
            <p:cNvSpPr/>
            <p:nvPr/>
          </p:nvSpPr>
          <p:spPr>
            <a:xfrm>
              <a:off x="9683640" y="8033760"/>
              <a:ext cx="740160" cy="150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936" y="0"/>
                  </a:moveTo>
                  <a:lnTo>
                    <a:pt x="1039" y="2267"/>
                  </a:lnTo>
                  <a:lnTo>
                    <a:pt x="0" y="10392"/>
                  </a:lnTo>
                  <a:lnTo>
                    <a:pt x="275" y="16716"/>
                  </a:lnTo>
                  <a:lnTo>
                    <a:pt x="1274" y="20185"/>
                  </a:lnTo>
                  <a:lnTo>
                    <a:pt x="2658" y="21559"/>
                  </a:lnTo>
                  <a:lnTo>
                    <a:pt x="4088" y="21600"/>
                  </a:lnTo>
                  <a:lnTo>
                    <a:pt x="5227" y="21067"/>
                  </a:lnTo>
                  <a:lnTo>
                    <a:pt x="5736" y="20720"/>
                  </a:lnTo>
                  <a:lnTo>
                    <a:pt x="21600" y="20720"/>
                  </a:lnTo>
                  <a:lnTo>
                    <a:pt x="21454" y="2130"/>
                  </a:lnTo>
                  <a:lnTo>
                    <a:pt x="13337" y="2130"/>
                  </a:lnTo>
                  <a:lnTo>
                    <a:pt x="12862" y="1614"/>
                  </a:lnTo>
                  <a:lnTo>
                    <a:pt x="5574" y="1614"/>
                  </a:lnTo>
                  <a:lnTo>
                    <a:pt x="4759" y="734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8" name="CustomShape 107"/>
            <p:cNvSpPr/>
            <p:nvPr/>
          </p:nvSpPr>
          <p:spPr>
            <a:xfrm>
              <a:off x="10141200" y="7878960"/>
              <a:ext cx="277920" cy="168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4931" y="0"/>
                  </a:moveTo>
                  <a:lnTo>
                    <a:pt x="13243" y="4545"/>
                  </a:lnTo>
                  <a:lnTo>
                    <a:pt x="12476" y="10301"/>
                  </a:lnTo>
                  <a:lnTo>
                    <a:pt x="11175" y="14863"/>
                  </a:lnTo>
                  <a:lnTo>
                    <a:pt x="8933" y="18252"/>
                  </a:lnTo>
                  <a:lnTo>
                    <a:pt x="5344" y="2049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89" y="4084"/>
                  </a:lnTo>
                  <a:lnTo>
                    <a:pt x="20096" y="2665"/>
                  </a:lnTo>
                  <a:lnTo>
                    <a:pt x="17613" y="338"/>
                  </a:lnTo>
                  <a:lnTo>
                    <a:pt x="14931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9" name="CustomShape 108"/>
            <p:cNvSpPr/>
            <p:nvPr/>
          </p:nvSpPr>
          <p:spPr>
            <a:xfrm>
              <a:off x="9874800" y="7903800"/>
              <a:ext cx="249480" cy="14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8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78" y="19506"/>
                  </a:lnTo>
                  <a:lnTo>
                    <a:pt x="12978" y="12600"/>
                  </a:lnTo>
                  <a:lnTo>
                    <a:pt x="11891" y="5487"/>
                  </a:lnTo>
                  <a:lnTo>
                    <a:pt x="11799" y="221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0" name="CustomShape 109"/>
          <p:cNvSpPr/>
          <p:nvPr/>
        </p:nvSpPr>
        <p:spPr>
          <a:xfrm>
            <a:off x="6808810" y="5539894"/>
            <a:ext cx="522956" cy="2710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710" y="16765"/>
                </a:moveTo>
                <a:lnTo>
                  <a:pt x="5204" y="16901"/>
                </a:lnTo>
                <a:lnTo>
                  <a:pt x="4070" y="17109"/>
                </a:lnTo>
                <a:lnTo>
                  <a:pt x="2646" y="17093"/>
                </a:lnTo>
                <a:lnTo>
                  <a:pt x="1268" y="16555"/>
                </a:lnTo>
                <a:lnTo>
                  <a:pt x="274" y="15196"/>
                </a:lnTo>
                <a:lnTo>
                  <a:pt x="0" y="12718"/>
                </a:lnTo>
                <a:lnTo>
                  <a:pt x="1034" y="9535"/>
                </a:lnTo>
                <a:lnTo>
                  <a:pt x="2923" y="8646"/>
                </a:lnTo>
                <a:lnTo>
                  <a:pt x="4737" y="8934"/>
                </a:lnTo>
                <a:lnTo>
                  <a:pt x="5549" y="9279"/>
                </a:lnTo>
                <a:lnTo>
                  <a:pt x="5945" y="1388"/>
                </a:lnTo>
                <a:lnTo>
                  <a:pt x="9512" y="2197"/>
                </a:lnTo>
                <a:lnTo>
                  <a:pt x="9543" y="3392"/>
                </a:lnTo>
                <a:lnTo>
                  <a:pt x="9908" y="5991"/>
                </a:lnTo>
                <a:lnTo>
                  <a:pt x="11017" y="8514"/>
                </a:lnTo>
                <a:lnTo>
                  <a:pt x="13277" y="9481"/>
                </a:lnTo>
                <a:lnTo>
                  <a:pt x="15276" y="8994"/>
                </a:lnTo>
                <a:lnTo>
                  <a:pt x="16619" y="8011"/>
                </a:lnTo>
                <a:lnTo>
                  <a:pt x="17458" y="6524"/>
                </a:lnTo>
                <a:lnTo>
                  <a:pt x="17944" y="4521"/>
                </a:lnTo>
                <a:lnTo>
                  <a:pt x="18231" y="1995"/>
                </a:lnTo>
                <a:lnTo>
                  <a:pt x="18863" y="0"/>
                </a:lnTo>
                <a:lnTo>
                  <a:pt x="19866" y="149"/>
                </a:lnTo>
                <a:lnTo>
                  <a:pt x="20795" y="1170"/>
                </a:lnTo>
                <a:lnTo>
                  <a:pt x="21204" y="1792"/>
                </a:lnTo>
                <a:lnTo>
                  <a:pt x="21600" y="21600"/>
                </a:lnTo>
                <a:lnTo>
                  <a:pt x="5342" y="21600"/>
                </a:lnTo>
                <a:lnTo>
                  <a:pt x="5710" y="1676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1" name="CustomShape 110"/>
          <p:cNvSpPr/>
          <p:nvPr/>
        </p:nvSpPr>
        <p:spPr>
          <a:xfrm>
            <a:off x="6554419" y="5857312"/>
            <a:ext cx="645469" cy="612563"/>
          </a:xfrm>
          <a:prstGeom prst="rect">
            <a:avLst/>
          </a:prstGeom>
          <a:blipFill rotWithShape="0">
            <a:blip r:embed="rId19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52" name="Group 111"/>
          <p:cNvGrpSpPr/>
          <p:nvPr/>
        </p:nvGrpSpPr>
        <p:grpSpPr>
          <a:xfrm>
            <a:off x="6615169" y="5917810"/>
            <a:ext cx="448538" cy="415631"/>
            <a:chOff x="9408240" y="8416440"/>
            <a:chExt cx="637920" cy="591120"/>
          </a:xfrm>
        </p:grpSpPr>
        <p:sp>
          <p:nvSpPr>
            <p:cNvPr id="553" name="CustomShape 112"/>
            <p:cNvSpPr/>
            <p:nvPr/>
          </p:nvSpPr>
          <p:spPr>
            <a:xfrm>
              <a:off x="9408240" y="8416440"/>
              <a:ext cx="637920" cy="59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704" y="0"/>
                  </a:moveTo>
                  <a:lnTo>
                    <a:pt x="0" y="15816"/>
                  </a:lnTo>
                  <a:lnTo>
                    <a:pt x="1409" y="16280"/>
                  </a:lnTo>
                  <a:lnTo>
                    <a:pt x="3522" y="16280"/>
                  </a:lnTo>
                  <a:lnTo>
                    <a:pt x="3305" y="17065"/>
                  </a:lnTo>
                  <a:lnTo>
                    <a:pt x="3199" y="18817"/>
                  </a:lnTo>
                  <a:lnTo>
                    <a:pt x="4017" y="20631"/>
                  </a:lnTo>
                  <a:lnTo>
                    <a:pt x="6574" y="21600"/>
                  </a:lnTo>
                  <a:lnTo>
                    <a:pt x="9131" y="20834"/>
                  </a:lnTo>
                  <a:lnTo>
                    <a:pt x="9949" y="18831"/>
                  </a:lnTo>
                  <a:lnTo>
                    <a:pt x="9843" y="16766"/>
                  </a:lnTo>
                  <a:lnTo>
                    <a:pt x="9626" y="15816"/>
                  </a:lnTo>
                  <a:lnTo>
                    <a:pt x="14791" y="15816"/>
                  </a:lnTo>
                  <a:lnTo>
                    <a:pt x="14828" y="15176"/>
                  </a:lnTo>
                  <a:lnTo>
                    <a:pt x="14909" y="13717"/>
                  </a:lnTo>
                  <a:lnTo>
                    <a:pt x="14989" y="12136"/>
                  </a:lnTo>
                  <a:lnTo>
                    <a:pt x="15026" y="11127"/>
                  </a:lnTo>
                  <a:lnTo>
                    <a:pt x="15390" y="11050"/>
                  </a:lnTo>
                  <a:lnTo>
                    <a:pt x="20386" y="11050"/>
                  </a:lnTo>
                  <a:lnTo>
                    <a:pt x="21236" y="10165"/>
                  </a:lnTo>
                  <a:lnTo>
                    <a:pt x="21600" y="8345"/>
                  </a:lnTo>
                  <a:lnTo>
                    <a:pt x="20518" y="5428"/>
                  </a:lnTo>
                  <a:lnTo>
                    <a:pt x="18138" y="4275"/>
                  </a:lnTo>
                  <a:lnTo>
                    <a:pt x="17791" y="4254"/>
                  </a:lnTo>
                  <a:lnTo>
                    <a:pt x="14676" y="4254"/>
                  </a:lnTo>
                  <a:lnTo>
                    <a:pt x="15105" y="56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CustomShape 113"/>
            <p:cNvSpPr/>
            <p:nvPr/>
          </p:nvSpPr>
          <p:spPr>
            <a:xfrm>
              <a:off x="9842400" y="8529480"/>
              <a:ext cx="16812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278"/>
                  </a:moveTo>
                  <a:lnTo>
                    <a:pt x="2702" y="20278"/>
                  </a:lnTo>
                  <a:lnTo>
                    <a:pt x="6254" y="20817"/>
                  </a:lnTo>
                  <a:lnTo>
                    <a:pt x="11112" y="21473"/>
                  </a:lnTo>
                  <a:lnTo>
                    <a:pt x="16404" y="21600"/>
                  </a:lnTo>
                  <a:lnTo>
                    <a:pt x="21261" y="20552"/>
                  </a:lnTo>
                  <a:lnTo>
                    <a:pt x="21600" y="20278"/>
                  </a:lnTo>
                  <a:close/>
                  <a:moveTo>
                    <a:pt x="4092" y="0"/>
                  </a:moveTo>
                  <a:lnTo>
                    <a:pt x="0" y="352"/>
                  </a:lnTo>
                  <a:lnTo>
                    <a:pt x="11785" y="352"/>
                  </a:lnTo>
                  <a:lnTo>
                    <a:pt x="4092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55" name="CustomShape 114"/>
          <p:cNvSpPr/>
          <p:nvPr/>
        </p:nvSpPr>
        <p:spPr>
          <a:xfrm>
            <a:off x="6615169" y="5917810"/>
            <a:ext cx="448538" cy="4156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4" y="0"/>
                </a:moveTo>
                <a:lnTo>
                  <a:pt x="15105" y="56"/>
                </a:lnTo>
                <a:lnTo>
                  <a:pt x="14676" y="4255"/>
                </a:lnTo>
                <a:lnTo>
                  <a:pt x="15758" y="4134"/>
                </a:lnTo>
                <a:lnTo>
                  <a:pt x="18138" y="4275"/>
                </a:lnTo>
                <a:lnTo>
                  <a:pt x="20518" y="5428"/>
                </a:lnTo>
                <a:lnTo>
                  <a:pt x="21600" y="8345"/>
                </a:lnTo>
                <a:lnTo>
                  <a:pt x="21236" y="10165"/>
                </a:lnTo>
                <a:lnTo>
                  <a:pt x="20297" y="11144"/>
                </a:lnTo>
                <a:lnTo>
                  <a:pt x="19013" y="11501"/>
                </a:lnTo>
                <a:lnTo>
                  <a:pt x="17613" y="11458"/>
                </a:lnTo>
                <a:lnTo>
                  <a:pt x="16329" y="11234"/>
                </a:lnTo>
                <a:lnTo>
                  <a:pt x="15390" y="11050"/>
                </a:lnTo>
                <a:lnTo>
                  <a:pt x="15026" y="11127"/>
                </a:lnTo>
                <a:lnTo>
                  <a:pt x="14989" y="12136"/>
                </a:lnTo>
                <a:lnTo>
                  <a:pt x="14909" y="13717"/>
                </a:lnTo>
                <a:lnTo>
                  <a:pt x="14828" y="15176"/>
                </a:lnTo>
                <a:lnTo>
                  <a:pt x="14791" y="15816"/>
                </a:lnTo>
                <a:lnTo>
                  <a:pt x="9626" y="15816"/>
                </a:lnTo>
                <a:lnTo>
                  <a:pt x="9843" y="16766"/>
                </a:lnTo>
                <a:lnTo>
                  <a:pt x="9949" y="18831"/>
                </a:lnTo>
                <a:lnTo>
                  <a:pt x="9131" y="20834"/>
                </a:lnTo>
                <a:lnTo>
                  <a:pt x="6574" y="21600"/>
                </a:lnTo>
                <a:lnTo>
                  <a:pt x="4017" y="20631"/>
                </a:lnTo>
                <a:lnTo>
                  <a:pt x="3199" y="18817"/>
                </a:lnTo>
                <a:lnTo>
                  <a:pt x="3305" y="17065"/>
                </a:lnTo>
                <a:lnTo>
                  <a:pt x="3522" y="16280"/>
                </a:lnTo>
                <a:lnTo>
                  <a:pt x="1409" y="16280"/>
                </a:lnTo>
                <a:lnTo>
                  <a:pt x="0" y="15816"/>
                </a:lnTo>
                <a:lnTo>
                  <a:pt x="704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115"/>
          <p:cNvSpPr/>
          <p:nvPr/>
        </p:nvSpPr>
        <p:spPr>
          <a:xfrm>
            <a:off x="6859434" y="5860856"/>
            <a:ext cx="617625" cy="498656"/>
          </a:xfrm>
          <a:prstGeom prst="rect">
            <a:avLst/>
          </a:prstGeom>
          <a:blipFill rotWithShape="0">
            <a:blip r:embed="rId20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57" name="Group 116"/>
          <p:cNvGrpSpPr/>
          <p:nvPr/>
        </p:nvGrpSpPr>
        <p:grpSpPr>
          <a:xfrm>
            <a:off x="6920438" y="5918822"/>
            <a:ext cx="419428" cy="303244"/>
            <a:chOff x="9842400" y="8417880"/>
            <a:chExt cx="596520" cy="431280"/>
          </a:xfrm>
        </p:grpSpPr>
        <p:sp>
          <p:nvSpPr>
            <p:cNvPr id="558" name="CustomShape 117"/>
            <p:cNvSpPr/>
            <p:nvPr/>
          </p:nvSpPr>
          <p:spPr>
            <a:xfrm>
              <a:off x="9842400" y="8717400"/>
              <a:ext cx="557640" cy="131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91" y="0"/>
                  </a:moveTo>
                  <a:lnTo>
                    <a:pt x="0" y="21600"/>
                  </a:lnTo>
                  <a:lnTo>
                    <a:pt x="6444" y="21600"/>
                  </a:lnTo>
                  <a:lnTo>
                    <a:pt x="6196" y="18614"/>
                  </a:lnTo>
                  <a:lnTo>
                    <a:pt x="6276" y="12263"/>
                  </a:lnTo>
                  <a:lnTo>
                    <a:pt x="7916" y="6462"/>
                  </a:lnTo>
                  <a:lnTo>
                    <a:pt x="12351" y="5122"/>
                  </a:lnTo>
                  <a:lnTo>
                    <a:pt x="21461" y="5122"/>
                  </a:lnTo>
                  <a:lnTo>
                    <a:pt x="21600" y="697"/>
                  </a:lnTo>
                  <a:lnTo>
                    <a:pt x="1791" y="697"/>
                  </a:lnTo>
                  <a:lnTo>
                    <a:pt x="491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118"/>
            <p:cNvSpPr/>
            <p:nvPr/>
          </p:nvSpPr>
          <p:spPr>
            <a:xfrm>
              <a:off x="9874080" y="8526240"/>
              <a:ext cx="551880" cy="194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2764" y="379"/>
                  </a:lnTo>
                  <a:lnTo>
                    <a:pt x="5629" y="3453"/>
                  </a:lnTo>
                  <a:lnTo>
                    <a:pt x="7172" y="11218"/>
                  </a:lnTo>
                  <a:lnTo>
                    <a:pt x="6165" y="18828"/>
                  </a:lnTo>
                  <a:lnTo>
                    <a:pt x="3419" y="21561"/>
                  </a:lnTo>
                  <a:lnTo>
                    <a:pt x="572" y="21600"/>
                  </a:lnTo>
                  <a:lnTo>
                    <a:pt x="2058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CustomShape 119"/>
            <p:cNvSpPr/>
            <p:nvPr/>
          </p:nvSpPr>
          <p:spPr>
            <a:xfrm>
              <a:off x="9842400" y="8417880"/>
              <a:ext cx="596520" cy="110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" y="21600"/>
                  </a:lnTo>
                  <a:lnTo>
                    <a:pt x="1147" y="21042"/>
                  </a:lnTo>
                  <a:lnTo>
                    <a:pt x="21142" y="21042"/>
                  </a:lnTo>
                  <a:lnTo>
                    <a:pt x="21600" y="24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CustomShape 120"/>
            <p:cNvSpPr/>
            <p:nvPr/>
          </p:nvSpPr>
          <p:spPr>
            <a:xfrm>
              <a:off x="10161720" y="8748720"/>
              <a:ext cx="234720" cy="100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9719" y="4569"/>
                  </a:lnTo>
                  <a:lnTo>
                    <a:pt x="11858" y="10880"/>
                  </a:lnTo>
                  <a:lnTo>
                    <a:pt x="10296" y="16472"/>
                  </a:lnTo>
                  <a:lnTo>
                    <a:pt x="8913" y="18883"/>
                  </a:lnTo>
                  <a:lnTo>
                    <a:pt x="2037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2" name="CustomShape 121"/>
          <p:cNvSpPr/>
          <p:nvPr/>
        </p:nvSpPr>
        <p:spPr>
          <a:xfrm>
            <a:off x="6920438" y="5918822"/>
            <a:ext cx="419428" cy="30324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" y="5561"/>
                </a:lnTo>
                <a:lnTo>
                  <a:pt x="1147" y="5417"/>
                </a:lnTo>
                <a:lnTo>
                  <a:pt x="3705" y="5589"/>
                </a:lnTo>
                <a:lnTo>
                  <a:pt x="6358" y="6980"/>
                </a:lnTo>
                <a:lnTo>
                  <a:pt x="7786" y="10494"/>
                </a:lnTo>
                <a:lnTo>
                  <a:pt x="6853" y="13939"/>
                </a:lnTo>
                <a:lnTo>
                  <a:pt x="4312" y="15176"/>
                </a:lnTo>
                <a:lnTo>
                  <a:pt x="1676" y="15193"/>
                </a:lnTo>
                <a:lnTo>
                  <a:pt x="460" y="14980"/>
                </a:lnTo>
                <a:lnTo>
                  <a:pt x="1" y="21600"/>
                </a:lnTo>
                <a:lnTo>
                  <a:pt x="6028" y="21600"/>
                </a:lnTo>
                <a:lnTo>
                  <a:pt x="5796" y="20685"/>
                </a:lnTo>
                <a:lnTo>
                  <a:pt x="5871" y="18738"/>
                </a:lnTo>
                <a:lnTo>
                  <a:pt x="7405" y="16960"/>
                </a:lnTo>
                <a:lnTo>
                  <a:pt x="11553" y="16550"/>
                </a:lnTo>
                <a:lnTo>
                  <a:pt x="15388" y="17618"/>
                </a:lnTo>
                <a:lnTo>
                  <a:pt x="16231" y="19094"/>
                </a:lnTo>
                <a:lnTo>
                  <a:pt x="15615" y="20401"/>
                </a:lnTo>
                <a:lnTo>
                  <a:pt x="15070" y="20965"/>
                </a:lnTo>
                <a:lnTo>
                  <a:pt x="19591" y="21600"/>
                </a:lnTo>
                <a:lnTo>
                  <a:pt x="21600" y="635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3" name="CustomShape 122"/>
          <p:cNvSpPr/>
          <p:nvPr/>
        </p:nvSpPr>
        <p:spPr>
          <a:xfrm>
            <a:off x="6550875" y="6165872"/>
            <a:ext cx="498909" cy="508022"/>
          </a:xfrm>
          <a:prstGeom prst="rect">
            <a:avLst/>
          </a:prstGeom>
          <a:blipFill rotWithShape="0">
            <a:blip r:embed="rId21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4" name="Group 123"/>
          <p:cNvGrpSpPr/>
          <p:nvPr/>
        </p:nvGrpSpPr>
        <p:grpSpPr>
          <a:xfrm>
            <a:off x="6607828" y="6222319"/>
            <a:ext cx="303244" cy="312103"/>
            <a:chOff x="9397800" y="8849520"/>
            <a:chExt cx="431280" cy="443880"/>
          </a:xfrm>
        </p:grpSpPr>
        <p:sp>
          <p:nvSpPr>
            <p:cNvPr id="565" name="CustomShape 124"/>
            <p:cNvSpPr/>
            <p:nvPr/>
          </p:nvSpPr>
          <p:spPr>
            <a:xfrm>
              <a:off x="9397800" y="8849520"/>
              <a:ext cx="431280" cy="44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5817" y="0"/>
                  </a:moveTo>
                  <a:lnTo>
                    <a:pt x="635" y="263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583"/>
                  </a:lnTo>
                  <a:lnTo>
                    <a:pt x="18005" y="17583"/>
                  </a:lnTo>
                  <a:lnTo>
                    <a:pt x="15460" y="16671"/>
                  </a:lnTo>
                  <a:lnTo>
                    <a:pt x="14150" y="13553"/>
                  </a:lnTo>
                  <a:lnTo>
                    <a:pt x="15167" y="10332"/>
                  </a:lnTo>
                  <a:lnTo>
                    <a:pt x="17745" y="9195"/>
                  </a:lnTo>
                  <a:lnTo>
                    <a:pt x="21600" y="9195"/>
                  </a:lnTo>
                  <a:lnTo>
                    <a:pt x="21600" y="7671"/>
                  </a:lnTo>
                  <a:lnTo>
                    <a:pt x="9983" y="7671"/>
                  </a:lnTo>
                  <a:lnTo>
                    <a:pt x="6549" y="6472"/>
                  </a:lnTo>
                  <a:lnTo>
                    <a:pt x="5426" y="3835"/>
                  </a:lnTo>
                  <a:lnTo>
                    <a:pt x="5540" y="1198"/>
                  </a:lnTo>
                  <a:lnTo>
                    <a:pt x="5817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125"/>
            <p:cNvSpPr/>
            <p:nvPr/>
          </p:nvSpPr>
          <p:spPr>
            <a:xfrm>
              <a:off x="9597240" y="8849520"/>
              <a:ext cx="231480" cy="361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931"/>
                  </a:moveTo>
                  <a:lnTo>
                    <a:pt x="19526" y="21316"/>
                  </a:lnTo>
                  <a:lnTo>
                    <a:pt x="14916" y="21600"/>
                  </a:lnTo>
                  <a:lnTo>
                    <a:pt x="21600" y="21600"/>
                  </a:lnTo>
                  <a:lnTo>
                    <a:pt x="21600" y="20931"/>
                  </a:lnTo>
                  <a:close/>
                  <a:moveTo>
                    <a:pt x="21600" y="11296"/>
                  </a:moveTo>
                  <a:lnTo>
                    <a:pt x="14432" y="11296"/>
                  </a:lnTo>
                  <a:lnTo>
                    <a:pt x="19345" y="11305"/>
                  </a:lnTo>
                  <a:lnTo>
                    <a:pt x="21600" y="11564"/>
                  </a:lnTo>
                  <a:lnTo>
                    <a:pt x="21600" y="11296"/>
                  </a:lnTo>
                  <a:close/>
                  <a:moveTo>
                    <a:pt x="21600" y="0"/>
                  </a:moveTo>
                  <a:lnTo>
                    <a:pt x="9038" y="0"/>
                  </a:lnTo>
                  <a:lnTo>
                    <a:pt x="9351" y="1472"/>
                  </a:lnTo>
                  <a:lnTo>
                    <a:pt x="9119" y="4711"/>
                  </a:lnTo>
                  <a:lnTo>
                    <a:pt x="6587" y="7951"/>
                  </a:lnTo>
                  <a:lnTo>
                    <a:pt x="0" y="9423"/>
                  </a:lnTo>
                  <a:lnTo>
                    <a:pt x="21600" y="9423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67" name="CustomShape 126"/>
          <p:cNvSpPr/>
          <p:nvPr/>
        </p:nvSpPr>
        <p:spPr>
          <a:xfrm>
            <a:off x="6607828" y="6222319"/>
            <a:ext cx="303244" cy="3121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635" y="263"/>
                </a:moveTo>
                <a:lnTo>
                  <a:pt x="5817" y="0"/>
                </a:lnTo>
                <a:lnTo>
                  <a:pt x="5540" y="1198"/>
                </a:lnTo>
                <a:lnTo>
                  <a:pt x="5426" y="3835"/>
                </a:lnTo>
                <a:lnTo>
                  <a:pt x="6549" y="6472"/>
                </a:lnTo>
                <a:lnTo>
                  <a:pt x="9983" y="7671"/>
                </a:lnTo>
                <a:lnTo>
                  <a:pt x="13526" y="6472"/>
                </a:lnTo>
                <a:lnTo>
                  <a:pt x="14888" y="3835"/>
                </a:lnTo>
                <a:lnTo>
                  <a:pt x="15012" y="1198"/>
                </a:lnTo>
                <a:lnTo>
                  <a:pt x="14844" y="0"/>
                </a:lnTo>
                <a:lnTo>
                  <a:pt x="21600" y="0"/>
                </a:lnTo>
                <a:lnTo>
                  <a:pt x="21600" y="9413"/>
                </a:lnTo>
                <a:lnTo>
                  <a:pt x="20387" y="9202"/>
                </a:lnTo>
                <a:lnTo>
                  <a:pt x="17745" y="9195"/>
                </a:lnTo>
                <a:lnTo>
                  <a:pt x="15167" y="10332"/>
                </a:lnTo>
                <a:lnTo>
                  <a:pt x="14150" y="13553"/>
                </a:lnTo>
                <a:lnTo>
                  <a:pt x="15460" y="16671"/>
                </a:lnTo>
                <a:lnTo>
                  <a:pt x="18005" y="17583"/>
                </a:lnTo>
                <a:lnTo>
                  <a:pt x="20485" y="17351"/>
                </a:lnTo>
                <a:lnTo>
                  <a:pt x="21600" y="17038"/>
                </a:lnTo>
                <a:lnTo>
                  <a:pt x="21600" y="21600"/>
                </a:lnTo>
                <a:lnTo>
                  <a:pt x="0" y="21600"/>
                </a:lnTo>
                <a:lnTo>
                  <a:pt x="635" y="263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127"/>
          <p:cNvSpPr/>
          <p:nvPr/>
        </p:nvSpPr>
        <p:spPr>
          <a:xfrm>
            <a:off x="6741478" y="6089934"/>
            <a:ext cx="689513" cy="587503"/>
          </a:xfrm>
          <a:prstGeom prst="rect">
            <a:avLst/>
          </a:prstGeom>
          <a:blipFill rotWithShape="0">
            <a:blip r:embed="rId2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69" name="Group 128"/>
          <p:cNvGrpSpPr/>
          <p:nvPr/>
        </p:nvGrpSpPr>
        <p:grpSpPr>
          <a:xfrm>
            <a:off x="6801722" y="6150684"/>
            <a:ext cx="492581" cy="390319"/>
            <a:chOff x="9673560" y="8747640"/>
            <a:chExt cx="700560" cy="555120"/>
          </a:xfrm>
        </p:grpSpPr>
        <p:sp>
          <p:nvSpPr>
            <p:cNvPr id="570" name="CustomShape 129"/>
            <p:cNvSpPr/>
            <p:nvPr/>
          </p:nvSpPr>
          <p:spPr>
            <a:xfrm>
              <a:off x="9819360" y="9200520"/>
              <a:ext cx="538560" cy="10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61" y="1996"/>
                  </a:lnTo>
                  <a:lnTo>
                    <a:pt x="243" y="8217"/>
                  </a:lnTo>
                  <a:lnTo>
                    <a:pt x="274" y="14791"/>
                  </a:lnTo>
                  <a:lnTo>
                    <a:pt x="278" y="17844"/>
                  </a:lnTo>
                  <a:lnTo>
                    <a:pt x="2141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30"/>
            <p:cNvSpPr/>
            <p:nvPr/>
          </p:nvSpPr>
          <p:spPr>
            <a:xfrm>
              <a:off x="9673560" y="9033840"/>
              <a:ext cx="691920" cy="17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102" y="0"/>
                  </a:moveTo>
                  <a:lnTo>
                    <a:pt x="2431" y="779"/>
                  </a:lnTo>
                  <a:lnTo>
                    <a:pt x="760" y="3894"/>
                  </a:lnTo>
                  <a:lnTo>
                    <a:pt x="0" y="10833"/>
                  </a:lnTo>
                  <a:lnTo>
                    <a:pt x="452" y="16787"/>
                  </a:lnTo>
                  <a:lnTo>
                    <a:pt x="1538" y="20132"/>
                  </a:lnTo>
                  <a:lnTo>
                    <a:pt x="2852" y="21518"/>
                  </a:lnTo>
                  <a:lnTo>
                    <a:pt x="3990" y="21600"/>
                  </a:lnTo>
                  <a:lnTo>
                    <a:pt x="4546" y="21029"/>
                  </a:lnTo>
                  <a:lnTo>
                    <a:pt x="21363" y="21029"/>
                  </a:lnTo>
                  <a:lnTo>
                    <a:pt x="21600" y="71"/>
                  </a:lnTo>
                  <a:lnTo>
                    <a:pt x="4862" y="71"/>
                  </a:lnTo>
                  <a:lnTo>
                    <a:pt x="4102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1"/>
            <p:cNvSpPr/>
            <p:nvPr/>
          </p:nvSpPr>
          <p:spPr>
            <a:xfrm>
              <a:off x="9829440" y="8747640"/>
              <a:ext cx="544680" cy="286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2525" y="0"/>
                  </a:moveTo>
                  <a:lnTo>
                    <a:pt x="7953" y="917"/>
                  </a:lnTo>
                  <a:lnTo>
                    <a:pt x="6474" y="3593"/>
                  </a:lnTo>
                  <a:lnTo>
                    <a:pt x="6646" y="6395"/>
                  </a:lnTo>
                  <a:lnTo>
                    <a:pt x="7024" y="7692"/>
                  </a:lnTo>
                  <a:lnTo>
                    <a:pt x="149" y="7692"/>
                  </a:lnTo>
                  <a:lnTo>
                    <a:pt x="0" y="21600"/>
                  </a:lnTo>
                  <a:lnTo>
                    <a:pt x="21264" y="21600"/>
                  </a:lnTo>
                  <a:lnTo>
                    <a:pt x="21600" y="7692"/>
                  </a:lnTo>
                  <a:lnTo>
                    <a:pt x="16925" y="6736"/>
                  </a:lnTo>
                  <a:lnTo>
                    <a:pt x="17475" y="5778"/>
                  </a:lnTo>
                  <a:lnTo>
                    <a:pt x="18025" y="3621"/>
                  </a:lnTo>
                  <a:lnTo>
                    <a:pt x="16925" y="1337"/>
                  </a:lnTo>
                  <a:lnTo>
                    <a:pt x="12525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3" name="CustomShape 132"/>
          <p:cNvSpPr/>
          <p:nvPr/>
        </p:nvSpPr>
        <p:spPr>
          <a:xfrm>
            <a:off x="6801722" y="6150684"/>
            <a:ext cx="492581" cy="3905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919" y="3970"/>
                </a:moveTo>
                <a:lnTo>
                  <a:pt x="4803" y="11148"/>
                </a:lnTo>
                <a:lnTo>
                  <a:pt x="4052" y="11127"/>
                </a:lnTo>
                <a:lnTo>
                  <a:pt x="2401" y="11366"/>
                </a:lnTo>
                <a:lnTo>
                  <a:pt x="750" y="12324"/>
                </a:lnTo>
                <a:lnTo>
                  <a:pt x="0" y="14458"/>
                </a:lnTo>
                <a:lnTo>
                  <a:pt x="447" y="16289"/>
                </a:lnTo>
                <a:lnTo>
                  <a:pt x="1519" y="17318"/>
                </a:lnTo>
                <a:lnTo>
                  <a:pt x="2818" y="17744"/>
                </a:lnTo>
                <a:lnTo>
                  <a:pt x="3942" y="17769"/>
                </a:lnTo>
                <a:lnTo>
                  <a:pt x="4491" y="17594"/>
                </a:lnTo>
                <a:lnTo>
                  <a:pt x="4615" y="17964"/>
                </a:lnTo>
                <a:lnTo>
                  <a:pt x="4678" y="19118"/>
                </a:lnTo>
                <a:lnTo>
                  <a:pt x="4702" y="20337"/>
                </a:lnTo>
                <a:lnTo>
                  <a:pt x="4705" y="20903"/>
                </a:lnTo>
                <a:lnTo>
                  <a:pt x="20958" y="21600"/>
                </a:lnTo>
                <a:lnTo>
                  <a:pt x="21600" y="3970"/>
                </a:lnTo>
                <a:lnTo>
                  <a:pt x="17964" y="3477"/>
                </a:lnTo>
                <a:lnTo>
                  <a:pt x="18392" y="2982"/>
                </a:lnTo>
                <a:lnTo>
                  <a:pt x="18820" y="1869"/>
                </a:lnTo>
                <a:lnTo>
                  <a:pt x="17964" y="690"/>
                </a:lnTo>
                <a:lnTo>
                  <a:pt x="14543" y="0"/>
                </a:lnTo>
                <a:lnTo>
                  <a:pt x="10987" y="473"/>
                </a:lnTo>
                <a:lnTo>
                  <a:pt x="9838" y="1854"/>
                </a:lnTo>
                <a:lnTo>
                  <a:pt x="9971" y="3301"/>
                </a:lnTo>
                <a:lnTo>
                  <a:pt x="10265" y="3970"/>
                </a:lnTo>
                <a:lnTo>
                  <a:pt x="4919" y="397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133"/>
          <p:cNvSpPr/>
          <p:nvPr/>
        </p:nvSpPr>
        <p:spPr>
          <a:xfrm>
            <a:off x="5813269" y="4862025"/>
            <a:ext cx="645469" cy="612563"/>
          </a:xfrm>
          <a:prstGeom prst="rect">
            <a:avLst/>
          </a:prstGeom>
          <a:blipFill rotWithShape="0">
            <a:blip r:embed="rId2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75" name="Group 134"/>
          <p:cNvGrpSpPr/>
          <p:nvPr/>
        </p:nvGrpSpPr>
        <p:grpSpPr>
          <a:xfrm>
            <a:off x="5874019" y="4922522"/>
            <a:ext cx="448538" cy="415631"/>
            <a:chOff x="8354160" y="7000920"/>
            <a:chExt cx="637920" cy="591120"/>
          </a:xfrm>
        </p:grpSpPr>
        <p:sp>
          <p:nvSpPr>
            <p:cNvPr id="576" name="CustomShape 135"/>
            <p:cNvSpPr/>
            <p:nvPr/>
          </p:nvSpPr>
          <p:spPr>
            <a:xfrm>
              <a:off x="8448480" y="7439760"/>
              <a:ext cx="198720" cy="152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567" y="0"/>
                  </a:moveTo>
                  <a:lnTo>
                    <a:pt x="1033" y="0"/>
                  </a:lnTo>
                  <a:lnTo>
                    <a:pt x="340" y="3197"/>
                  </a:lnTo>
                  <a:lnTo>
                    <a:pt x="0" y="10325"/>
                  </a:lnTo>
                  <a:lnTo>
                    <a:pt x="2618" y="17691"/>
                  </a:lnTo>
                  <a:lnTo>
                    <a:pt x="10800" y="21600"/>
                  </a:lnTo>
                  <a:lnTo>
                    <a:pt x="18982" y="18759"/>
                  </a:lnTo>
                  <a:lnTo>
                    <a:pt x="21600" y="11275"/>
                  </a:lnTo>
                  <a:lnTo>
                    <a:pt x="21260" y="3553"/>
                  </a:lnTo>
                  <a:lnTo>
                    <a:pt x="20567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36"/>
            <p:cNvSpPr/>
            <p:nvPr/>
          </p:nvSpPr>
          <p:spPr>
            <a:xfrm>
              <a:off x="8354160" y="7000920"/>
              <a:ext cx="637920" cy="438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704" y="0"/>
                  </a:moveTo>
                  <a:lnTo>
                    <a:pt x="0" y="21600"/>
                  </a:lnTo>
                  <a:lnTo>
                    <a:pt x="14791" y="21600"/>
                  </a:lnTo>
                  <a:lnTo>
                    <a:pt x="14828" y="20694"/>
                  </a:lnTo>
                  <a:lnTo>
                    <a:pt x="14909" y="18633"/>
                  </a:lnTo>
                  <a:lnTo>
                    <a:pt x="14989" y="16407"/>
                  </a:lnTo>
                  <a:lnTo>
                    <a:pt x="15026" y="15004"/>
                  </a:lnTo>
                  <a:lnTo>
                    <a:pt x="15390" y="14901"/>
                  </a:lnTo>
                  <a:lnTo>
                    <a:pt x="20386" y="14901"/>
                  </a:lnTo>
                  <a:lnTo>
                    <a:pt x="21236" y="13708"/>
                  </a:lnTo>
                  <a:lnTo>
                    <a:pt x="21600" y="11253"/>
                  </a:lnTo>
                  <a:lnTo>
                    <a:pt x="20518" y="7320"/>
                  </a:lnTo>
                  <a:lnTo>
                    <a:pt x="18137" y="5765"/>
                  </a:lnTo>
                  <a:lnTo>
                    <a:pt x="17791" y="5737"/>
                  </a:lnTo>
                  <a:lnTo>
                    <a:pt x="14674" y="5737"/>
                  </a:lnTo>
                  <a:lnTo>
                    <a:pt x="15104" y="34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37"/>
            <p:cNvSpPr/>
            <p:nvPr/>
          </p:nvSpPr>
          <p:spPr>
            <a:xfrm>
              <a:off x="8787960" y="7113960"/>
              <a:ext cx="16812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278"/>
                  </a:moveTo>
                  <a:lnTo>
                    <a:pt x="2708" y="20278"/>
                  </a:lnTo>
                  <a:lnTo>
                    <a:pt x="6259" y="20817"/>
                  </a:lnTo>
                  <a:lnTo>
                    <a:pt x="11115" y="21473"/>
                  </a:lnTo>
                  <a:lnTo>
                    <a:pt x="16405" y="21600"/>
                  </a:lnTo>
                  <a:lnTo>
                    <a:pt x="21261" y="20552"/>
                  </a:lnTo>
                  <a:lnTo>
                    <a:pt x="21600" y="20278"/>
                  </a:lnTo>
                  <a:close/>
                  <a:moveTo>
                    <a:pt x="4092" y="0"/>
                  </a:moveTo>
                  <a:lnTo>
                    <a:pt x="0" y="352"/>
                  </a:lnTo>
                  <a:lnTo>
                    <a:pt x="11785" y="352"/>
                  </a:lnTo>
                  <a:lnTo>
                    <a:pt x="4092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9" name="CustomShape 138"/>
          <p:cNvSpPr/>
          <p:nvPr/>
        </p:nvSpPr>
        <p:spPr>
          <a:xfrm>
            <a:off x="5874019" y="4922522"/>
            <a:ext cx="448538" cy="4156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4" y="0"/>
                </a:moveTo>
                <a:lnTo>
                  <a:pt x="15104" y="258"/>
                </a:lnTo>
                <a:lnTo>
                  <a:pt x="14674" y="4255"/>
                </a:lnTo>
                <a:lnTo>
                  <a:pt x="15756" y="4134"/>
                </a:lnTo>
                <a:lnTo>
                  <a:pt x="18137" y="4275"/>
                </a:lnTo>
                <a:lnTo>
                  <a:pt x="20518" y="5428"/>
                </a:lnTo>
                <a:lnTo>
                  <a:pt x="21600" y="8345"/>
                </a:lnTo>
                <a:lnTo>
                  <a:pt x="21236" y="10165"/>
                </a:lnTo>
                <a:lnTo>
                  <a:pt x="20297" y="11144"/>
                </a:lnTo>
                <a:lnTo>
                  <a:pt x="19013" y="11501"/>
                </a:lnTo>
                <a:lnTo>
                  <a:pt x="17613" y="11458"/>
                </a:lnTo>
                <a:lnTo>
                  <a:pt x="16329" y="11234"/>
                </a:lnTo>
                <a:lnTo>
                  <a:pt x="15390" y="11050"/>
                </a:lnTo>
                <a:lnTo>
                  <a:pt x="15026" y="11127"/>
                </a:lnTo>
                <a:lnTo>
                  <a:pt x="14989" y="12168"/>
                </a:lnTo>
                <a:lnTo>
                  <a:pt x="14909" y="13818"/>
                </a:lnTo>
                <a:lnTo>
                  <a:pt x="14828" y="15346"/>
                </a:lnTo>
                <a:lnTo>
                  <a:pt x="14791" y="16018"/>
                </a:lnTo>
                <a:lnTo>
                  <a:pt x="9626" y="16018"/>
                </a:lnTo>
                <a:lnTo>
                  <a:pt x="9843" y="16937"/>
                </a:lnTo>
                <a:lnTo>
                  <a:pt x="9949" y="18932"/>
                </a:lnTo>
                <a:lnTo>
                  <a:pt x="9131" y="20866"/>
                </a:lnTo>
                <a:lnTo>
                  <a:pt x="6574" y="21600"/>
                </a:lnTo>
                <a:lnTo>
                  <a:pt x="4017" y="20590"/>
                </a:lnTo>
                <a:lnTo>
                  <a:pt x="3199" y="18687"/>
                </a:lnTo>
                <a:lnTo>
                  <a:pt x="3305" y="16845"/>
                </a:lnTo>
                <a:lnTo>
                  <a:pt x="3522" y="16018"/>
                </a:lnTo>
                <a:lnTo>
                  <a:pt x="0" y="16018"/>
                </a:lnTo>
                <a:lnTo>
                  <a:pt x="704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139"/>
          <p:cNvSpPr/>
          <p:nvPr/>
        </p:nvSpPr>
        <p:spPr>
          <a:xfrm>
            <a:off x="6118284" y="4865569"/>
            <a:ext cx="617625" cy="498656"/>
          </a:xfrm>
          <a:prstGeom prst="rect">
            <a:avLst/>
          </a:prstGeom>
          <a:blipFill rotWithShape="0">
            <a:blip r:embed="rId24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81" name="Group 140"/>
          <p:cNvGrpSpPr/>
          <p:nvPr/>
        </p:nvGrpSpPr>
        <p:grpSpPr>
          <a:xfrm>
            <a:off x="6179034" y="4927331"/>
            <a:ext cx="419428" cy="303244"/>
            <a:chOff x="8787960" y="7007760"/>
            <a:chExt cx="596520" cy="431280"/>
          </a:xfrm>
        </p:grpSpPr>
        <p:sp>
          <p:nvSpPr>
            <p:cNvPr id="582" name="CustomShape 141"/>
            <p:cNvSpPr/>
            <p:nvPr/>
          </p:nvSpPr>
          <p:spPr>
            <a:xfrm>
              <a:off x="8787960" y="7301880"/>
              <a:ext cx="556920" cy="137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92" y="0"/>
                  </a:moveTo>
                  <a:lnTo>
                    <a:pt x="0" y="21600"/>
                  </a:lnTo>
                  <a:lnTo>
                    <a:pt x="6456" y="21600"/>
                  </a:lnTo>
                  <a:lnTo>
                    <a:pt x="6208" y="18598"/>
                  </a:lnTo>
                  <a:lnTo>
                    <a:pt x="6288" y="12205"/>
                  </a:lnTo>
                  <a:lnTo>
                    <a:pt x="7931" y="6338"/>
                  </a:lnTo>
                  <a:lnTo>
                    <a:pt x="12373" y="4916"/>
                  </a:lnTo>
                  <a:lnTo>
                    <a:pt x="21461" y="4916"/>
                  </a:lnTo>
                  <a:lnTo>
                    <a:pt x="21600" y="669"/>
                  </a:lnTo>
                  <a:lnTo>
                    <a:pt x="1794" y="669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142"/>
            <p:cNvSpPr/>
            <p:nvPr/>
          </p:nvSpPr>
          <p:spPr>
            <a:xfrm>
              <a:off x="8819640" y="7110720"/>
              <a:ext cx="551160" cy="194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2769" y="379"/>
                  </a:lnTo>
                  <a:lnTo>
                    <a:pt x="5640" y="3453"/>
                  </a:lnTo>
                  <a:lnTo>
                    <a:pt x="7186" y="11218"/>
                  </a:lnTo>
                  <a:lnTo>
                    <a:pt x="6176" y="18828"/>
                  </a:lnTo>
                  <a:lnTo>
                    <a:pt x="3425" y="21561"/>
                  </a:lnTo>
                  <a:lnTo>
                    <a:pt x="572" y="21600"/>
                  </a:lnTo>
                  <a:lnTo>
                    <a:pt x="2058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143"/>
            <p:cNvSpPr/>
            <p:nvPr/>
          </p:nvSpPr>
          <p:spPr>
            <a:xfrm>
              <a:off x="8787960" y="7007760"/>
              <a:ext cx="596520" cy="104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" y="0"/>
                  </a:lnTo>
                  <a:lnTo>
                    <a:pt x="0" y="21600"/>
                  </a:lnTo>
                  <a:lnTo>
                    <a:pt x="1146" y="21013"/>
                  </a:lnTo>
                  <a:lnTo>
                    <a:pt x="21107" y="2101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144"/>
            <p:cNvSpPr/>
            <p:nvPr/>
          </p:nvSpPr>
          <p:spPr>
            <a:xfrm>
              <a:off x="9107280" y="7333200"/>
              <a:ext cx="234000" cy="93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9758" y="5117"/>
                  </a:lnTo>
                  <a:lnTo>
                    <a:pt x="11906" y="12349"/>
                  </a:lnTo>
                  <a:lnTo>
                    <a:pt x="10338" y="18806"/>
                  </a:lnTo>
                  <a:lnTo>
                    <a:pt x="8949" y="21600"/>
                  </a:lnTo>
                  <a:lnTo>
                    <a:pt x="20455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86" name="CustomShape 145"/>
          <p:cNvSpPr/>
          <p:nvPr/>
        </p:nvSpPr>
        <p:spPr>
          <a:xfrm>
            <a:off x="6179034" y="4927331"/>
            <a:ext cx="419428" cy="30324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" y="0"/>
                </a:moveTo>
                <a:lnTo>
                  <a:pt x="0" y="5284"/>
                </a:lnTo>
                <a:lnTo>
                  <a:pt x="1146" y="5140"/>
                </a:lnTo>
                <a:lnTo>
                  <a:pt x="3705" y="5312"/>
                </a:lnTo>
                <a:lnTo>
                  <a:pt x="6358" y="6703"/>
                </a:lnTo>
                <a:lnTo>
                  <a:pt x="7787" y="10217"/>
                </a:lnTo>
                <a:lnTo>
                  <a:pt x="6854" y="13662"/>
                </a:lnTo>
                <a:lnTo>
                  <a:pt x="4311" y="14899"/>
                </a:lnTo>
                <a:lnTo>
                  <a:pt x="1675" y="14916"/>
                </a:lnTo>
                <a:lnTo>
                  <a:pt x="460" y="14703"/>
                </a:lnTo>
                <a:lnTo>
                  <a:pt x="0" y="21600"/>
                </a:lnTo>
                <a:lnTo>
                  <a:pt x="6029" y="21600"/>
                </a:lnTo>
                <a:lnTo>
                  <a:pt x="5797" y="20641"/>
                </a:lnTo>
                <a:lnTo>
                  <a:pt x="5872" y="18600"/>
                </a:lnTo>
                <a:lnTo>
                  <a:pt x="7406" y="16726"/>
                </a:lnTo>
                <a:lnTo>
                  <a:pt x="11554" y="16273"/>
                </a:lnTo>
                <a:lnTo>
                  <a:pt x="15388" y="17384"/>
                </a:lnTo>
                <a:lnTo>
                  <a:pt x="16232" y="18955"/>
                </a:lnTo>
                <a:lnTo>
                  <a:pt x="15616" y="20358"/>
                </a:lnTo>
                <a:lnTo>
                  <a:pt x="15070" y="20965"/>
                </a:lnTo>
                <a:lnTo>
                  <a:pt x="19591" y="20965"/>
                </a:lnTo>
                <a:lnTo>
                  <a:pt x="21600" y="0"/>
                </a:lnTo>
                <a:lnTo>
                  <a:pt x="1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7" name="CustomShape 146"/>
          <p:cNvSpPr/>
          <p:nvPr/>
        </p:nvSpPr>
        <p:spPr>
          <a:xfrm>
            <a:off x="5809725" y="5170584"/>
            <a:ext cx="498909" cy="508022"/>
          </a:xfrm>
          <a:prstGeom prst="rect">
            <a:avLst/>
          </a:prstGeom>
          <a:blipFill rotWithShape="0">
            <a:blip r:embed="rId25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88" name="Group 147"/>
          <p:cNvGrpSpPr/>
          <p:nvPr/>
        </p:nvGrpSpPr>
        <p:grpSpPr>
          <a:xfrm>
            <a:off x="5866425" y="5231081"/>
            <a:ext cx="303244" cy="312103"/>
            <a:chOff x="8343360" y="7439760"/>
            <a:chExt cx="431280" cy="443880"/>
          </a:xfrm>
        </p:grpSpPr>
        <p:sp>
          <p:nvSpPr>
            <p:cNvPr id="589" name="CustomShape 148"/>
            <p:cNvSpPr/>
            <p:nvPr/>
          </p:nvSpPr>
          <p:spPr>
            <a:xfrm>
              <a:off x="8343360" y="7439760"/>
              <a:ext cx="431280" cy="44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635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7315"/>
                  </a:lnTo>
                  <a:lnTo>
                    <a:pt x="18006" y="17315"/>
                  </a:lnTo>
                  <a:lnTo>
                    <a:pt x="15463" y="16403"/>
                  </a:lnTo>
                  <a:lnTo>
                    <a:pt x="14152" y="13286"/>
                  </a:lnTo>
                  <a:lnTo>
                    <a:pt x="15170" y="10066"/>
                  </a:lnTo>
                  <a:lnTo>
                    <a:pt x="17746" y="8930"/>
                  </a:lnTo>
                  <a:lnTo>
                    <a:pt x="21600" y="8930"/>
                  </a:lnTo>
                  <a:lnTo>
                    <a:pt x="21600" y="7405"/>
                  </a:lnTo>
                  <a:lnTo>
                    <a:pt x="9986" y="7405"/>
                  </a:lnTo>
                  <a:lnTo>
                    <a:pt x="6552" y="6249"/>
                  </a:lnTo>
                  <a:lnTo>
                    <a:pt x="5429" y="3705"/>
                  </a:lnTo>
                  <a:lnTo>
                    <a:pt x="5543" y="1162"/>
                  </a:lnTo>
                  <a:lnTo>
                    <a:pt x="5819" y="6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149"/>
            <p:cNvSpPr/>
            <p:nvPr/>
          </p:nvSpPr>
          <p:spPr>
            <a:xfrm>
              <a:off x="8543160" y="7439760"/>
              <a:ext cx="231480" cy="35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920"/>
                  </a:moveTo>
                  <a:lnTo>
                    <a:pt x="19527" y="21311"/>
                  </a:lnTo>
                  <a:lnTo>
                    <a:pt x="14917" y="21600"/>
                  </a:lnTo>
                  <a:lnTo>
                    <a:pt x="21600" y="21600"/>
                  </a:lnTo>
                  <a:lnTo>
                    <a:pt x="21600" y="20920"/>
                  </a:lnTo>
                  <a:close/>
                  <a:moveTo>
                    <a:pt x="21600" y="11136"/>
                  </a:moveTo>
                  <a:lnTo>
                    <a:pt x="14432" y="11136"/>
                  </a:lnTo>
                  <a:lnTo>
                    <a:pt x="19345" y="11145"/>
                  </a:lnTo>
                  <a:lnTo>
                    <a:pt x="21600" y="11408"/>
                  </a:lnTo>
                  <a:lnTo>
                    <a:pt x="21600" y="11136"/>
                  </a:lnTo>
                  <a:close/>
                  <a:moveTo>
                    <a:pt x="21600" y="0"/>
                  </a:moveTo>
                  <a:lnTo>
                    <a:pt x="9040" y="0"/>
                  </a:lnTo>
                  <a:lnTo>
                    <a:pt x="9353" y="1443"/>
                  </a:lnTo>
                  <a:lnTo>
                    <a:pt x="9121" y="4617"/>
                  </a:lnTo>
                  <a:lnTo>
                    <a:pt x="6589" y="7791"/>
                  </a:lnTo>
                  <a:lnTo>
                    <a:pt x="0" y="9234"/>
                  </a:lnTo>
                  <a:lnTo>
                    <a:pt x="21600" y="923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1" name="CustomShape 150"/>
          <p:cNvSpPr/>
          <p:nvPr/>
        </p:nvSpPr>
        <p:spPr>
          <a:xfrm>
            <a:off x="5866425" y="5231081"/>
            <a:ext cx="303244" cy="3121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635" y="0"/>
                </a:moveTo>
                <a:lnTo>
                  <a:pt x="5819" y="6"/>
                </a:lnTo>
                <a:lnTo>
                  <a:pt x="5543" y="1162"/>
                </a:lnTo>
                <a:lnTo>
                  <a:pt x="5429" y="3705"/>
                </a:lnTo>
                <a:lnTo>
                  <a:pt x="6552" y="6249"/>
                </a:lnTo>
                <a:lnTo>
                  <a:pt x="9986" y="7405"/>
                </a:lnTo>
                <a:lnTo>
                  <a:pt x="13529" y="6249"/>
                </a:lnTo>
                <a:lnTo>
                  <a:pt x="14890" y="3705"/>
                </a:lnTo>
                <a:lnTo>
                  <a:pt x="15015" y="1162"/>
                </a:lnTo>
                <a:lnTo>
                  <a:pt x="14847" y="6"/>
                </a:lnTo>
                <a:lnTo>
                  <a:pt x="21600" y="6"/>
                </a:lnTo>
                <a:lnTo>
                  <a:pt x="21600" y="9147"/>
                </a:lnTo>
                <a:lnTo>
                  <a:pt x="20387" y="8937"/>
                </a:lnTo>
                <a:lnTo>
                  <a:pt x="17746" y="8930"/>
                </a:lnTo>
                <a:lnTo>
                  <a:pt x="15170" y="10066"/>
                </a:lnTo>
                <a:lnTo>
                  <a:pt x="14152" y="13286"/>
                </a:lnTo>
                <a:lnTo>
                  <a:pt x="15463" y="16403"/>
                </a:lnTo>
                <a:lnTo>
                  <a:pt x="18006" y="17315"/>
                </a:lnTo>
                <a:lnTo>
                  <a:pt x="20485" y="17084"/>
                </a:lnTo>
                <a:lnTo>
                  <a:pt x="21600" y="16770"/>
                </a:lnTo>
                <a:lnTo>
                  <a:pt x="21600" y="21600"/>
                </a:lnTo>
                <a:lnTo>
                  <a:pt x="0" y="21600"/>
                </a:lnTo>
                <a:lnTo>
                  <a:pt x="635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151"/>
          <p:cNvSpPr/>
          <p:nvPr/>
        </p:nvSpPr>
        <p:spPr>
          <a:xfrm>
            <a:off x="6000075" y="5094647"/>
            <a:ext cx="689513" cy="587503"/>
          </a:xfrm>
          <a:prstGeom prst="rect">
            <a:avLst/>
          </a:prstGeom>
          <a:blipFill rotWithShape="0">
            <a:blip r:embed="rId26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593" name="Group 152"/>
          <p:cNvGrpSpPr/>
          <p:nvPr/>
        </p:nvGrpSpPr>
        <p:grpSpPr>
          <a:xfrm>
            <a:off x="6060572" y="5155397"/>
            <a:ext cx="492581" cy="390319"/>
            <a:chOff x="8619480" y="7332120"/>
            <a:chExt cx="700560" cy="555120"/>
          </a:xfrm>
        </p:grpSpPr>
        <p:sp>
          <p:nvSpPr>
            <p:cNvPr id="594" name="CustomShape 153"/>
            <p:cNvSpPr/>
            <p:nvPr/>
          </p:nvSpPr>
          <p:spPr>
            <a:xfrm>
              <a:off x="8765280" y="7785000"/>
              <a:ext cx="538560" cy="10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61" y="1996"/>
                  </a:lnTo>
                  <a:lnTo>
                    <a:pt x="243" y="8217"/>
                  </a:lnTo>
                  <a:lnTo>
                    <a:pt x="274" y="14791"/>
                  </a:lnTo>
                  <a:lnTo>
                    <a:pt x="278" y="17843"/>
                  </a:lnTo>
                  <a:lnTo>
                    <a:pt x="2140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154"/>
            <p:cNvSpPr/>
            <p:nvPr/>
          </p:nvSpPr>
          <p:spPr>
            <a:xfrm>
              <a:off x="8619480" y="7618320"/>
              <a:ext cx="692280" cy="17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100" y="0"/>
                  </a:moveTo>
                  <a:lnTo>
                    <a:pt x="2429" y="779"/>
                  </a:lnTo>
                  <a:lnTo>
                    <a:pt x="759" y="3894"/>
                  </a:lnTo>
                  <a:lnTo>
                    <a:pt x="0" y="10833"/>
                  </a:lnTo>
                  <a:lnTo>
                    <a:pt x="452" y="16788"/>
                  </a:lnTo>
                  <a:lnTo>
                    <a:pt x="1538" y="20132"/>
                  </a:lnTo>
                  <a:lnTo>
                    <a:pt x="2852" y="21519"/>
                  </a:lnTo>
                  <a:lnTo>
                    <a:pt x="3989" y="21600"/>
                  </a:lnTo>
                  <a:lnTo>
                    <a:pt x="4545" y="21029"/>
                  </a:lnTo>
                  <a:lnTo>
                    <a:pt x="21360" y="21029"/>
                  </a:lnTo>
                  <a:lnTo>
                    <a:pt x="21600" y="71"/>
                  </a:lnTo>
                  <a:lnTo>
                    <a:pt x="4859" y="71"/>
                  </a:lnTo>
                  <a:lnTo>
                    <a:pt x="41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155"/>
            <p:cNvSpPr/>
            <p:nvPr/>
          </p:nvSpPr>
          <p:spPr>
            <a:xfrm>
              <a:off x="8775360" y="7332120"/>
              <a:ext cx="544680" cy="286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2526" y="0"/>
                  </a:moveTo>
                  <a:lnTo>
                    <a:pt x="7954" y="833"/>
                  </a:lnTo>
                  <a:lnTo>
                    <a:pt x="6476" y="3323"/>
                  </a:lnTo>
                  <a:lnTo>
                    <a:pt x="6648" y="5940"/>
                  </a:lnTo>
                  <a:lnTo>
                    <a:pt x="7026" y="7153"/>
                  </a:lnTo>
                  <a:lnTo>
                    <a:pt x="151" y="8109"/>
                  </a:lnTo>
                  <a:lnTo>
                    <a:pt x="0" y="21600"/>
                  </a:lnTo>
                  <a:lnTo>
                    <a:pt x="21270" y="21600"/>
                  </a:lnTo>
                  <a:lnTo>
                    <a:pt x="21600" y="8109"/>
                  </a:lnTo>
                  <a:lnTo>
                    <a:pt x="16925" y="7153"/>
                  </a:lnTo>
                  <a:lnTo>
                    <a:pt x="17475" y="6130"/>
                  </a:lnTo>
                  <a:lnTo>
                    <a:pt x="18025" y="3829"/>
                  </a:lnTo>
                  <a:lnTo>
                    <a:pt x="16925" y="1402"/>
                  </a:lnTo>
                  <a:lnTo>
                    <a:pt x="12526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97" name="CustomShape 156"/>
          <p:cNvSpPr/>
          <p:nvPr/>
        </p:nvSpPr>
        <p:spPr>
          <a:xfrm>
            <a:off x="6060572" y="5155397"/>
            <a:ext cx="492581" cy="3905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919" y="4185"/>
                </a:moveTo>
                <a:lnTo>
                  <a:pt x="4801" y="11148"/>
                </a:lnTo>
                <a:lnTo>
                  <a:pt x="4051" y="11127"/>
                </a:lnTo>
                <a:lnTo>
                  <a:pt x="2401" y="11366"/>
                </a:lnTo>
                <a:lnTo>
                  <a:pt x="750" y="12324"/>
                </a:lnTo>
                <a:lnTo>
                  <a:pt x="0" y="14458"/>
                </a:lnTo>
                <a:lnTo>
                  <a:pt x="447" y="16289"/>
                </a:lnTo>
                <a:lnTo>
                  <a:pt x="1519" y="17318"/>
                </a:lnTo>
                <a:lnTo>
                  <a:pt x="2818" y="17744"/>
                </a:lnTo>
                <a:lnTo>
                  <a:pt x="3942" y="17769"/>
                </a:lnTo>
                <a:lnTo>
                  <a:pt x="4491" y="17594"/>
                </a:lnTo>
                <a:lnTo>
                  <a:pt x="4615" y="17964"/>
                </a:lnTo>
                <a:lnTo>
                  <a:pt x="4678" y="19118"/>
                </a:lnTo>
                <a:lnTo>
                  <a:pt x="4702" y="20337"/>
                </a:lnTo>
                <a:lnTo>
                  <a:pt x="4705" y="20903"/>
                </a:lnTo>
                <a:lnTo>
                  <a:pt x="20958" y="21600"/>
                </a:lnTo>
                <a:lnTo>
                  <a:pt x="21600" y="4185"/>
                </a:lnTo>
                <a:lnTo>
                  <a:pt x="17964" y="3692"/>
                </a:lnTo>
                <a:lnTo>
                  <a:pt x="18392" y="3164"/>
                </a:lnTo>
                <a:lnTo>
                  <a:pt x="18820" y="1977"/>
                </a:lnTo>
                <a:lnTo>
                  <a:pt x="17964" y="724"/>
                </a:lnTo>
                <a:lnTo>
                  <a:pt x="14543" y="0"/>
                </a:lnTo>
                <a:lnTo>
                  <a:pt x="10987" y="430"/>
                </a:lnTo>
                <a:lnTo>
                  <a:pt x="9838" y="1715"/>
                </a:lnTo>
                <a:lnTo>
                  <a:pt x="9971" y="3066"/>
                </a:lnTo>
                <a:lnTo>
                  <a:pt x="10265" y="3692"/>
                </a:lnTo>
                <a:lnTo>
                  <a:pt x="4919" y="418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8" name="CustomShape 157"/>
          <p:cNvSpPr/>
          <p:nvPr/>
        </p:nvSpPr>
        <p:spPr>
          <a:xfrm>
            <a:off x="961875" y="5055919"/>
            <a:ext cx="899606" cy="781650"/>
          </a:xfrm>
          <a:prstGeom prst="rect">
            <a:avLst/>
          </a:prstGeom>
          <a:blipFill rotWithShape="0">
            <a:blip r:embed="rId27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9" name="CustomShape 158"/>
          <p:cNvSpPr/>
          <p:nvPr/>
        </p:nvSpPr>
        <p:spPr>
          <a:xfrm>
            <a:off x="1025409" y="5114897"/>
            <a:ext cx="696094" cy="589022"/>
          </a:xfrm>
          <a:prstGeom prst="rect">
            <a:avLst/>
          </a:prstGeom>
          <a:solidFill>
            <a:srgbClr val="94E3F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159"/>
          <p:cNvSpPr/>
          <p:nvPr/>
        </p:nvSpPr>
        <p:spPr>
          <a:xfrm>
            <a:off x="1025409" y="5114897"/>
            <a:ext cx="696094" cy="589022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160"/>
          <p:cNvSpPr/>
          <p:nvPr/>
        </p:nvSpPr>
        <p:spPr>
          <a:xfrm>
            <a:off x="1030978" y="5508506"/>
            <a:ext cx="899606" cy="781650"/>
          </a:xfrm>
          <a:prstGeom prst="rect">
            <a:avLst/>
          </a:prstGeom>
          <a:blipFill rotWithShape="0">
            <a:blip r:embed="rId28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161"/>
          <p:cNvSpPr/>
          <p:nvPr/>
        </p:nvSpPr>
        <p:spPr>
          <a:xfrm>
            <a:off x="1087931" y="5570522"/>
            <a:ext cx="705206" cy="580163"/>
          </a:xfrm>
          <a:prstGeom prst="rect">
            <a:avLst/>
          </a:prstGeom>
          <a:solidFill>
            <a:srgbClr val="FFFC4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162"/>
          <p:cNvSpPr/>
          <p:nvPr/>
        </p:nvSpPr>
        <p:spPr>
          <a:xfrm>
            <a:off x="1087931" y="5570522"/>
            <a:ext cx="705206" cy="580163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163"/>
          <p:cNvSpPr/>
          <p:nvPr/>
        </p:nvSpPr>
        <p:spPr>
          <a:xfrm>
            <a:off x="1583803" y="5675063"/>
            <a:ext cx="899606" cy="781650"/>
          </a:xfrm>
          <a:prstGeom prst="rect">
            <a:avLst/>
          </a:prstGeom>
          <a:blipFill rotWithShape="0">
            <a:blip r:embed="rId29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5" name="CustomShape 164"/>
          <p:cNvSpPr/>
          <p:nvPr/>
        </p:nvSpPr>
        <p:spPr>
          <a:xfrm>
            <a:off x="1641516" y="5731256"/>
            <a:ext cx="705206" cy="589022"/>
          </a:xfrm>
          <a:prstGeom prst="rect">
            <a:avLst/>
          </a:prstGeom>
          <a:solidFill>
            <a:srgbClr val="D95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6" name="CustomShape 165"/>
          <p:cNvSpPr/>
          <p:nvPr/>
        </p:nvSpPr>
        <p:spPr>
          <a:xfrm>
            <a:off x="1641516" y="5731256"/>
            <a:ext cx="705206" cy="589022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7" name="CustomShape 166"/>
          <p:cNvSpPr/>
          <p:nvPr/>
        </p:nvSpPr>
        <p:spPr>
          <a:xfrm>
            <a:off x="1414210" y="5194125"/>
            <a:ext cx="899606" cy="781650"/>
          </a:xfrm>
          <a:prstGeom prst="rect">
            <a:avLst/>
          </a:prstGeom>
          <a:blipFill rotWithShape="0">
            <a:blip r:embed="rId30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8" name="CustomShape 167"/>
          <p:cNvSpPr/>
          <p:nvPr/>
        </p:nvSpPr>
        <p:spPr>
          <a:xfrm>
            <a:off x="1471922" y="5257912"/>
            <a:ext cx="705206" cy="580163"/>
          </a:xfrm>
          <a:prstGeom prst="rect">
            <a:avLst/>
          </a:prstGeom>
          <a:solidFill>
            <a:srgbClr val="B18CFE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9" name="CustomShape 168"/>
          <p:cNvSpPr/>
          <p:nvPr/>
        </p:nvSpPr>
        <p:spPr>
          <a:xfrm>
            <a:off x="1471922" y="5257912"/>
            <a:ext cx="705206" cy="580163"/>
          </a:xfrm>
          <a:prstGeom prst="rect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0" name="CustomShape 169"/>
          <p:cNvSpPr/>
          <p:nvPr/>
        </p:nvSpPr>
        <p:spPr>
          <a:xfrm>
            <a:off x="3312900" y="5672785"/>
            <a:ext cx="750516" cy="490556"/>
          </a:xfrm>
          <a:prstGeom prst="rect">
            <a:avLst/>
          </a:prstGeom>
          <a:blipFill rotWithShape="0">
            <a:blip r:embed="rId31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1" name="Group 170"/>
          <p:cNvGrpSpPr/>
          <p:nvPr/>
        </p:nvGrpSpPr>
        <p:grpSpPr>
          <a:xfrm>
            <a:off x="3374409" y="5731256"/>
            <a:ext cx="552825" cy="294131"/>
            <a:chOff x="4799160" y="8151120"/>
            <a:chExt cx="786240" cy="418320"/>
          </a:xfrm>
        </p:grpSpPr>
        <p:sp>
          <p:nvSpPr>
            <p:cNvPr id="612" name="CustomShape 171"/>
            <p:cNvSpPr/>
            <p:nvPr/>
          </p:nvSpPr>
          <p:spPr>
            <a:xfrm>
              <a:off x="5088600" y="8449560"/>
              <a:ext cx="423360" cy="119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77" y="3085"/>
                  </a:lnTo>
                  <a:lnTo>
                    <a:pt x="6856" y="10542"/>
                  </a:lnTo>
                  <a:lnTo>
                    <a:pt x="6991" y="18128"/>
                  </a:lnTo>
                  <a:lnTo>
                    <a:pt x="6736" y="21600"/>
                  </a:lnTo>
                  <a:lnTo>
                    <a:pt x="13729" y="21600"/>
                  </a:lnTo>
                  <a:lnTo>
                    <a:pt x="13081" y="688"/>
                  </a:lnTo>
                  <a:lnTo>
                    <a:pt x="20775" y="68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172"/>
            <p:cNvSpPr/>
            <p:nvPr/>
          </p:nvSpPr>
          <p:spPr>
            <a:xfrm>
              <a:off x="4799160" y="8151120"/>
              <a:ext cx="786240" cy="4129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693" y="0"/>
                  </a:moveTo>
                  <a:lnTo>
                    <a:pt x="0" y="137"/>
                  </a:lnTo>
                  <a:lnTo>
                    <a:pt x="1210" y="21600"/>
                  </a:lnTo>
                  <a:lnTo>
                    <a:pt x="6048" y="21600"/>
                  </a:lnTo>
                  <a:lnTo>
                    <a:pt x="5999" y="21277"/>
                  </a:lnTo>
                  <a:lnTo>
                    <a:pt x="5699" y="20442"/>
                  </a:lnTo>
                  <a:lnTo>
                    <a:pt x="5363" y="19295"/>
                  </a:lnTo>
                  <a:lnTo>
                    <a:pt x="5206" y="18035"/>
                  </a:lnTo>
                  <a:lnTo>
                    <a:pt x="5441" y="16863"/>
                  </a:lnTo>
                  <a:lnTo>
                    <a:pt x="6284" y="15979"/>
                  </a:lnTo>
                  <a:lnTo>
                    <a:pt x="7949" y="15582"/>
                  </a:lnTo>
                  <a:lnTo>
                    <a:pt x="19585" y="15582"/>
                  </a:lnTo>
                  <a:lnTo>
                    <a:pt x="20641" y="15106"/>
                  </a:lnTo>
                  <a:lnTo>
                    <a:pt x="21600" y="11972"/>
                  </a:lnTo>
                  <a:lnTo>
                    <a:pt x="20550" y="8649"/>
                  </a:lnTo>
                  <a:lnTo>
                    <a:pt x="18408" y="7208"/>
                  </a:lnTo>
                  <a:lnTo>
                    <a:pt x="16720" y="6957"/>
                  </a:lnTo>
                  <a:lnTo>
                    <a:pt x="15345" y="6957"/>
                  </a:lnTo>
                  <a:lnTo>
                    <a:pt x="15693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173"/>
            <p:cNvSpPr/>
            <p:nvPr/>
          </p:nvSpPr>
          <p:spPr>
            <a:xfrm>
              <a:off x="5345280" y="8283240"/>
              <a:ext cx="150120" cy="176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4" y="21365"/>
                  </a:lnTo>
                  <a:lnTo>
                    <a:pt x="17546" y="21600"/>
                  </a:lnTo>
                  <a:lnTo>
                    <a:pt x="21600" y="20779"/>
                  </a:lnTo>
                  <a:close/>
                  <a:moveTo>
                    <a:pt x="6784" y="0"/>
                  </a:moveTo>
                  <a:lnTo>
                    <a:pt x="1817" y="146"/>
                  </a:lnTo>
                  <a:lnTo>
                    <a:pt x="8983" y="146"/>
                  </a:lnTo>
                  <a:lnTo>
                    <a:pt x="6784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15" name="CustomShape 174"/>
          <p:cNvSpPr/>
          <p:nvPr/>
        </p:nvSpPr>
        <p:spPr>
          <a:xfrm>
            <a:off x="3374409" y="5731256"/>
            <a:ext cx="552825" cy="2941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35"/>
                </a:moveTo>
                <a:lnTo>
                  <a:pt x="15693" y="0"/>
                </a:lnTo>
                <a:lnTo>
                  <a:pt x="15345" y="6868"/>
                </a:lnTo>
                <a:lnTo>
                  <a:pt x="16298" y="6806"/>
                </a:lnTo>
                <a:lnTo>
                  <a:pt x="18408" y="7115"/>
                </a:lnTo>
                <a:lnTo>
                  <a:pt x="20550" y="8538"/>
                </a:lnTo>
                <a:lnTo>
                  <a:pt x="21600" y="11818"/>
                </a:lnTo>
                <a:lnTo>
                  <a:pt x="20641" y="14912"/>
                </a:lnTo>
                <a:lnTo>
                  <a:pt x="18363" y="15927"/>
                </a:lnTo>
                <a:lnTo>
                  <a:pt x="16052" y="15828"/>
                </a:lnTo>
                <a:lnTo>
                  <a:pt x="14996" y="15580"/>
                </a:lnTo>
                <a:lnTo>
                  <a:pt x="15345" y="21600"/>
                </a:lnTo>
                <a:lnTo>
                  <a:pt x="11578" y="21600"/>
                </a:lnTo>
                <a:lnTo>
                  <a:pt x="11715" y="20601"/>
                </a:lnTo>
                <a:lnTo>
                  <a:pt x="11642" y="18417"/>
                </a:lnTo>
                <a:lnTo>
                  <a:pt x="10630" y="16270"/>
                </a:lnTo>
                <a:lnTo>
                  <a:pt x="7949" y="15382"/>
                </a:lnTo>
                <a:lnTo>
                  <a:pt x="6284" y="15774"/>
                </a:lnTo>
                <a:lnTo>
                  <a:pt x="5441" y="16647"/>
                </a:lnTo>
                <a:lnTo>
                  <a:pt x="5206" y="17804"/>
                </a:lnTo>
                <a:lnTo>
                  <a:pt x="5363" y="19047"/>
                </a:lnTo>
                <a:lnTo>
                  <a:pt x="5699" y="20180"/>
                </a:lnTo>
                <a:lnTo>
                  <a:pt x="5999" y="21004"/>
                </a:lnTo>
                <a:lnTo>
                  <a:pt x="6048" y="21323"/>
                </a:lnTo>
                <a:lnTo>
                  <a:pt x="1210" y="21323"/>
                </a:lnTo>
                <a:lnTo>
                  <a:pt x="0" y="13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175"/>
          <p:cNvSpPr/>
          <p:nvPr/>
        </p:nvSpPr>
        <p:spPr>
          <a:xfrm>
            <a:off x="4117078" y="5575837"/>
            <a:ext cx="551559" cy="598641"/>
          </a:xfrm>
          <a:prstGeom prst="rect">
            <a:avLst/>
          </a:prstGeom>
          <a:blipFill rotWithShape="0">
            <a:blip r:embed="rId3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17" name="Group 176"/>
          <p:cNvGrpSpPr/>
          <p:nvPr/>
        </p:nvGrpSpPr>
        <p:grpSpPr>
          <a:xfrm>
            <a:off x="4178334" y="5633044"/>
            <a:ext cx="353363" cy="405506"/>
            <a:chOff x="5942520" y="8011440"/>
            <a:chExt cx="502560" cy="576720"/>
          </a:xfrm>
        </p:grpSpPr>
        <p:sp>
          <p:nvSpPr>
            <p:cNvPr id="618" name="CustomShape 177"/>
            <p:cNvSpPr/>
            <p:nvPr/>
          </p:nvSpPr>
          <p:spPr>
            <a:xfrm>
              <a:off x="5942520" y="8316000"/>
              <a:ext cx="502560" cy="272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9127"/>
                  </a:lnTo>
                  <a:lnTo>
                    <a:pt x="926" y="9284"/>
                  </a:lnTo>
                  <a:lnTo>
                    <a:pt x="2964" y="9697"/>
                  </a:lnTo>
                  <a:lnTo>
                    <a:pt x="5002" y="10282"/>
                  </a:lnTo>
                  <a:lnTo>
                    <a:pt x="5928" y="10952"/>
                  </a:lnTo>
                  <a:lnTo>
                    <a:pt x="5838" y="12079"/>
                  </a:lnTo>
                  <a:lnTo>
                    <a:pt x="5748" y="14186"/>
                  </a:lnTo>
                  <a:lnTo>
                    <a:pt x="5928" y="16732"/>
                  </a:lnTo>
                  <a:lnTo>
                    <a:pt x="6649" y="19177"/>
                  </a:lnTo>
                  <a:lnTo>
                    <a:pt x="8180" y="20980"/>
                  </a:lnTo>
                  <a:lnTo>
                    <a:pt x="10792" y="21600"/>
                  </a:lnTo>
                  <a:lnTo>
                    <a:pt x="14499" y="19672"/>
                  </a:lnTo>
                  <a:lnTo>
                    <a:pt x="16331" y="15727"/>
                  </a:lnTo>
                  <a:lnTo>
                    <a:pt x="16948" y="11838"/>
                  </a:lnTo>
                  <a:lnTo>
                    <a:pt x="17007" y="10081"/>
                  </a:lnTo>
                  <a:lnTo>
                    <a:pt x="21600" y="10081"/>
                  </a:lnTo>
                  <a:lnTo>
                    <a:pt x="21214" y="610"/>
                  </a:lnTo>
                  <a:lnTo>
                    <a:pt x="3450" y="610"/>
                  </a:lnTo>
                  <a:lnTo>
                    <a:pt x="1709" y="409"/>
                  </a:lnTo>
                  <a:lnTo>
                    <a:pt x="469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178"/>
            <p:cNvSpPr/>
            <p:nvPr/>
          </p:nvSpPr>
          <p:spPr>
            <a:xfrm>
              <a:off x="6022800" y="8136000"/>
              <a:ext cx="413280" cy="186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64" y="0"/>
                  </a:moveTo>
                  <a:lnTo>
                    <a:pt x="1124" y="0"/>
                  </a:lnTo>
                  <a:lnTo>
                    <a:pt x="3434" y="634"/>
                  </a:lnTo>
                  <a:lnTo>
                    <a:pt x="5617" y="2383"/>
                  </a:lnTo>
                  <a:lnTo>
                    <a:pt x="7340" y="5686"/>
                  </a:lnTo>
                  <a:lnTo>
                    <a:pt x="8270" y="10985"/>
                  </a:lnTo>
                  <a:lnTo>
                    <a:pt x="8016" y="15720"/>
                  </a:lnTo>
                  <a:lnTo>
                    <a:pt x="6735" y="18848"/>
                  </a:lnTo>
                  <a:lnTo>
                    <a:pt x="4754" y="20671"/>
                  </a:lnTo>
                  <a:lnTo>
                    <a:pt x="2400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4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179"/>
            <p:cNvSpPr/>
            <p:nvPr/>
          </p:nvSpPr>
          <p:spPr>
            <a:xfrm>
              <a:off x="5959440" y="8011440"/>
              <a:ext cx="462600" cy="1270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371" y="0"/>
                  </a:moveTo>
                  <a:lnTo>
                    <a:pt x="284" y="3284"/>
                  </a:lnTo>
                  <a:lnTo>
                    <a:pt x="115" y="10556"/>
                  </a:lnTo>
                  <a:lnTo>
                    <a:pt x="0" y="17951"/>
                  </a:lnTo>
                  <a:lnTo>
                    <a:pt x="78" y="21600"/>
                  </a:lnTo>
                  <a:lnTo>
                    <a:pt x="693" y="21509"/>
                  </a:lnTo>
                  <a:lnTo>
                    <a:pt x="2089" y="21111"/>
                  </a:lnTo>
                  <a:lnTo>
                    <a:pt x="21600" y="21055"/>
                  </a:lnTo>
                  <a:lnTo>
                    <a:pt x="21208" y="214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1" name="CustomShape 180"/>
          <p:cNvSpPr/>
          <p:nvPr/>
        </p:nvSpPr>
        <p:spPr>
          <a:xfrm>
            <a:off x="4178334" y="5633044"/>
            <a:ext cx="353363" cy="40550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393"/>
                </a:moveTo>
                <a:lnTo>
                  <a:pt x="469" y="11458"/>
                </a:lnTo>
                <a:lnTo>
                  <a:pt x="1709" y="11586"/>
                </a:lnTo>
                <a:lnTo>
                  <a:pt x="3450" y="11681"/>
                </a:lnTo>
                <a:lnTo>
                  <a:pt x="5424" y="11645"/>
                </a:lnTo>
                <a:lnTo>
                  <a:pt x="7360" y="11379"/>
                </a:lnTo>
                <a:lnTo>
                  <a:pt x="8989" y="10787"/>
                </a:lnTo>
                <a:lnTo>
                  <a:pt x="10043" y="9770"/>
                </a:lnTo>
                <a:lnTo>
                  <a:pt x="10252" y="8230"/>
                </a:lnTo>
                <a:lnTo>
                  <a:pt x="9487" y="6508"/>
                </a:lnTo>
                <a:lnTo>
                  <a:pt x="8069" y="5434"/>
                </a:lnTo>
                <a:lnTo>
                  <a:pt x="6274" y="4866"/>
                </a:lnTo>
                <a:lnTo>
                  <a:pt x="4375" y="4659"/>
                </a:lnTo>
                <a:lnTo>
                  <a:pt x="2646" y="4672"/>
                </a:lnTo>
                <a:lnTo>
                  <a:pt x="1361" y="4760"/>
                </a:lnTo>
                <a:lnTo>
                  <a:pt x="794" y="4780"/>
                </a:lnTo>
                <a:lnTo>
                  <a:pt x="723" y="3973"/>
                </a:lnTo>
                <a:lnTo>
                  <a:pt x="828" y="2336"/>
                </a:lnTo>
                <a:lnTo>
                  <a:pt x="984" y="727"/>
                </a:lnTo>
                <a:lnTo>
                  <a:pt x="1065" y="0"/>
                </a:lnTo>
                <a:lnTo>
                  <a:pt x="20249" y="475"/>
                </a:lnTo>
                <a:lnTo>
                  <a:pt x="21600" y="16157"/>
                </a:lnTo>
                <a:lnTo>
                  <a:pt x="17007" y="16157"/>
                </a:lnTo>
                <a:lnTo>
                  <a:pt x="16947" y="16987"/>
                </a:lnTo>
                <a:lnTo>
                  <a:pt x="16331" y="18825"/>
                </a:lnTo>
                <a:lnTo>
                  <a:pt x="14499" y="20689"/>
                </a:lnTo>
                <a:lnTo>
                  <a:pt x="10792" y="21600"/>
                </a:lnTo>
                <a:lnTo>
                  <a:pt x="8180" y="21307"/>
                </a:lnTo>
                <a:lnTo>
                  <a:pt x="6649" y="20455"/>
                </a:lnTo>
                <a:lnTo>
                  <a:pt x="5928" y="19300"/>
                </a:lnTo>
                <a:lnTo>
                  <a:pt x="5748" y="18097"/>
                </a:lnTo>
                <a:lnTo>
                  <a:pt x="5838" y="17101"/>
                </a:lnTo>
                <a:lnTo>
                  <a:pt x="5928" y="16568"/>
                </a:lnTo>
                <a:lnTo>
                  <a:pt x="5002" y="16252"/>
                </a:lnTo>
                <a:lnTo>
                  <a:pt x="2964" y="15975"/>
                </a:lnTo>
                <a:lnTo>
                  <a:pt x="926" y="15780"/>
                </a:lnTo>
                <a:lnTo>
                  <a:pt x="0" y="15706"/>
                </a:lnTo>
                <a:lnTo>
                  <a:pt x="0" y="11393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2" name="CustomShape 181"/>
          <p:cNvSpPr/>
          <p:nvPr/>
        </p:nvSpPr>
        <p:spPr>
          <a:xfrm>
            <a:off x="3344035" y="5129325"/>
            <a:ext cx="547256" cy="558647"/>
          </a:xfrm>
          <a:prstGeom prst="rect">
            <a:avLst/>
          </a:prstGeom>
          <a:blipFill rotWithShape="0">
            <a:blip r:embed="rId3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23" name="Group 182"/>
          <p:cNvGrpSpPr/>
          <p:nvPr/>
        </p:nvGrpSpPr>
        <p:grpSpPr>
          <a:xfrm>
            <a:off x="3405544" y="5190075"/>
            <a:ext cx="352350" cy="361969"/>
            <a:chOff x="4843440" y="7381440"/>
            <a:chExt cx="501120" cy="514800"/>
          </a:xfrm>
        </p:grpSpPr>
        <p:sp>
          <p:nvSpPr>
            <p:cNvPr id="624" name="CustomShape 183"/>
            <p:cNvSpPr/>
            <p:nvPr/>
          </p:nvSpPr>
          <p:spPr>
            <a:xfrm>
              <a:off x="4843440" y="7381440"/>
              <a:ext cx="501120" cy="514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300" y="0"/>
                  </a:moveTo>
                  <a:lnTo>
                    <a:pt x="7612" y="234"/>
                  </a:lnTo>
                  <a:lnTo>
                    <a:pt x="6325" y="1064"/>
                  </a:lnTo>
                  <a:lnTo>
                    <a:pt x="6031" y="2201"/>
                  </a:lnTo>
                  <a:lnTo>
                    <a:pt x="6325" y="3358"/>
                  </a:lnTo>
                  <a:lnTo>
                    <a:pt x="6799" y="4245"/>
                  </a:lnTo>
                  <a:lnTo>
                    <a:pt x="7047" y="4572"/>
                  </a:lnTo>
                  <a:lnTo>
                    <a:pt x="0" y="5104"/>
                  </a:lnTo>
                  <a:lnTo>
                    <a:pt x="2168" y="21068"/>
                  </a:lnTo>
                  <a:lnTo>
                    <a:pt x="21065" y="21600"/>
                  </a:lnTo>
                  <a:lnTo>
                    <a:pt x="21065" y="17728"/>
                  </a:lnTo>
                  <a:lnTo>
                    <a:pt x="17512" y="17728"/>
                  </a:lnTo>
                  <a:lnTo>
                    <a:pt x="14955" y="16910"/>
                  </a:lnTo>
                  <a:lnTo>
                    <a:pt x="13553" y="14327"/>
                  </a:lnTo>
                  <a:lnTo>
                    <a:pt x="14498" y="11769"/>
                  </a:lnTo>
                  <a:lnTo>
                    <a:pt x="17105" y="11007"/>
                  </a:lnTo>
                  <a:lnTo>
                    <a:pt x="21100" y="11007"/>
                  </a:lnTo>
                  <a:lnTo>
                    <a:pt x="21600" y="5126"/>
                  </a:lnTo>
                  <a:lnTo>
                    <a:pt x="16870" y="5126"/>
                  </a:lnTo>
                  <a:lnTo>
                    <a:pt x="15992" y="4990"/>
                  </a:lnTo>
                  <a:lnTo>
                    <a:pt x="16060" y="4531"/>
                  </a:lnTo>
                  <a:lnTo>
                    <a:pt x="16083" y="3625"/>
                  </a:lnTo>
                  <a:lnTo>
                    <a:pt x="15789" y="2495"/>
                  </a:lnTo>
                  <a:lnTo>
                    <a:pt x="14908" y="1365"/>
                  </a:lnTo>
                  <a:lnTo>
                    <a:pt x="13169" y="459"/>
                  </a:lnTo>
                  <a:lnTo>
                    <a:pt x="103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184"/>
            <p:cNvSpPr/>
            <p:nvPr/>
          </p:nvSpPr>
          <p:spPr>
            <a:xfrm>
              <a:off x="5235120" y="7495920"/>
              <a:ext cx="109440" cy="1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7600" y="7196"/>
                  </a:lnTo>
                  <a:lnTo>
                    <a:pt x="8800" y="19201"/>
                  </a:lnTo>
                  <a:lnTo>
                    <a:pt x="0" y="21600"/>
                  </a:lnTo>
                  <a:lnTo>
                    <a:pt x="21547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185"/>
            <p:cNvSpPr/>
            <p:nvPr/>
          </p:nvSpPr>
          <p:spPr>
            <a:xfrm>
              <a:off x="5240880" y="7644240"/>
              <a:ext cx="92160" cy="159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4648" y="558"/>
                  </a:lnTo>
                  <a:lnTo>
                    <a:pt x="21406" y="1358"/>
                  </a:lnTo>
                  <a:lnTo>
                    <a:pt x="21600" y="0"/>
                  </a:lnTo>
                  <a:close/>
                  <a:moveTo>
                    <a:pt x="21406" y="20501"/>
                  </a:moveTo>
                  <a:lnTo>
                    <a:pt x="15472" y="21220"/>
                  </a:lnTo>
                  <a:lnTo>
                    <a:pt x="2198" y="21600"/>
                  </a:lnTo>
                  <a:lnTo>
                    <a:pt x="21406" y="21600"/>
                  </a:lnTo>
                  <a:lnTo>
                    <a:pt x="21406" y="20501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7" name="CustomShape 186"/>
          <p:cNvSpPr/>
          <p:nvPr/>
        </p:nvSpPr>
        <p:spPr>
          <a:xfrm>
            <a:off x="3405544" y="5190075"/>
            <a:ext cx="352350" cy="36196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44" y="4572"/>
                </a:moveTo>
                <a:lnTo>
                  <a:pt x="6795" y="4244"/>
                </a:lnTo>
                <a:lnTo>
                  <a:pt x="6321" y="3358"/>
                </a:lnTo>
                <a:lnTo>
                  <a:pt x="6028" y="2201"/>
                </a:lnTo>
                <a:lnTo>
                  <a:pt x="6321" y="1064"/>
                </a:lnTo>
                <a:lnTo>
                  <a:pt x="7608" y="234"/>
                </a:lnTo>
                <a:lnTo>
                  <a:pt x="10295" y="0"/>
                </a:lnTo>
                <a:lnTo>
                  <a:pt x="13162" y="459"/>
                </a:lnTo>
                <a:lnTo>
                  <a:pt x="14900" y="1365"/>
                </a:lnTo>
                <a:lnTo>
                  <a:pt x="15781" y="2495"/>
                </a:lnTo>
                <a:lnTo>
                  <a:pt x="16074" y="3625"/>
                </a:lnTo>
                <a:lnTo>
                  <a:pt x="16052" y="4531"/>
                </a:lnTo>
                <a:lnTo>
                  <a:pt x="15984" y="4990"/>
                </a:lnTo>
                <a:lnTo>
                  <a:pt x="16861" y="5126"/>
                </a:lnTo>
                <a:lnTo>
                  <a:pt x="18792" y="5111"/>
                </a:lnTo>
                <a:lnTo>
                  <a:pt x="20723" y="5036"/>
                </a:lnTo>
                <a:lnTo>
                  <a:pt x="21600" y="4990"/>
                </a:lnTo>
                <a:lnTo>
                  <a:pt x="21053" y="11429"/>
                </a:lnTo>
                <a:lnTo>
                  <a:pt x="19804" y="11180"/>
                </a:lnTo>
                <a:lnTo>
                  <a:pt x="17096" y="11007"/>
                </a:lnTo>
                <a:lnTo>
                  <a:pt x="14490" y="11769"/>
                </a:lnTo>
                <a:lnTo>
                  <a:pt x="13546" y="14327"/>
                </a:lnTo>
                <a:lnTo>
                  <a:pt x="14947" y="16910"/>
                </a:lnTo>
                <a:lnTo>
                  <a:pt x="17503" y="17728"/>
                </a:lnTo>
                <a:lnTo>
                  <a:pt x="19956" y="17609"/>
                </a:lnTo>
                <a:lnTo>
                  <a:pt x="21053" y="17386"/>
                </a:lnTo>
                <a:lnTo>
                  <a:pt x="21053" y="21600"/>
                </a:lnTo>
                <a:lnTo>
                  <a:pt x="2167" y="21068"/>
                </a:lnTo>
                <a:lnTo>
                  <a:pt x="0" y="5104"/>
                </a:lnTo>
                <a:lnTo>
                  <a:pt x="7044" y="4572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CustomShape 187"/>
          <p:cNvSpPr/>
          <p:nvPr/>
        </p:nvSpPr>
        <p:spPr>
          <a:xfrm>
            <a:off x="3566025" y="5765428"/>
            <a:ext cx="679134" cy="489291"/>
          </a:xfrm>
          <a:prstGeom prst="rect">
            <a:avLst/>
          </a:prstGeom>
          <a:blipFill rotWithShape="0">
            <a:blip r:embed="rId34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29" name="Group 188"/>
          <p:cNvGrpSpPr/>
          <p:nvPr/>
        </p:nvGrpSpPr>
        <p:grpSpPr>
          <a:xfrm>
            <a:off x="3626775" y="5827444"/>
            <a:ext cx="479419" cy="287297"/>
            <a:chOff x="5158080" y="8287920"/>
            <a:chExt cx="681840" cy="408600"/>
          </a:xfrm>
        </p:grpSpPr>
        <p:sp>
          <p:nvSpPr>
            <p:cNvPr id="630" name="CustomShape 189"/>
            <p:cNvSpPr/>
            <p:nvPr/>
          </p:nvSpPr>
          <p:spPr>
            <a:xfrm>
              <a:off x="5332680" y="8606520"/>
              <a:ext cx="507240" cy="90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6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469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CustomShape 190"/>
            <p:cNvSpPr/>
            <p:nvPr/>
          </p:nvSpPr>
          <p:spPr>
            <a:xfrm>
              <a:off x="5158080" y="8452080"/>
              <a:ext cx="678960" cy="160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923" y="0"/>
                  </a:moveTo>
                  <a:lnTo>
                    <a:pt x="1035" y="2267"/>
                  </a:lnTo>
                  <a:lnTo>
                    <a:pt x="0" y="10392"/>
                  </a:lnTo>
                  <a:lnTo>
                    <a:pt x="276" y="16716"/>
                  </a:lnTo>
                  <a:lnTo>
                    <a:pt x="1273" y="20185"/>
                  </a:lnTo>
                  <a:lnTo>
                    <a:pt x="2644" y="21559"/>
                  </a:lnTo>
                  <a:lnTo>
                    <a:pt x="4045" y="21600"/>
                  </a:lnTo>
                  <a:lnTo>
                    <a:pt x="5127" y="21067"/>
                  </a:lnTo>
                  <a:lnTo>
                    <a:pt x="5546" y="20720"/>
                  </a:lnTo>
                  <a:lnTo>
                    <a:pt x="21600" y="20720"/>
                  </a:lnTo>
                  <a:lnTo>
                    <a:pt x="21451" y="2130"/>
                  </a:lnTo>
                  <a:lnTo>
                    <a:pt x="13408" y="2130"/>
                  </a:lnTo>
                  <a:lnTo>
                    <a:pt x="12931" y="1614"/>
                  </a:lnTo>
                  <a:lnTo>
                    <a:pt x="5546" y="1614"/>
                  </a:lnTo>
                  <a:lnTo>
                    <a:pt x="4736" y="734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CustomShape 191"/>
            <p:cNvSpPr/>
            <p:nvPr/>
          </p:nvSpPr>
          <p:spPr>
            <a:xfrm>
              <a:off x="5580000" y="8287920"/>
              <a:ext cx="252360" cy="179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5098" y="0"/>
                  </a:moveTo>
                  <a:lnTo>
                    <a:pt x="13435" y="4545"/>
                  </a:lnTo>
                  <a:lnTo>
                    <a:pt x="12657" y="10301"/>
                  </a:lnTo>
                  <a:lnTo>
                    <a:pt x="11337" y="14863"/>
                  </a:lnTo>
                  <a:lnTo>
                    <a:pt x="9063" y="18252"/>
                  </a:lnTo>
                  <a:lnTo>
                    <a:pt x="5421" y="2049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78" y="4084"/>
                  </a:lnTo>
                  <a:lnTo>
                    <a:pt x="20119" y="2665"/>
                  </a:lnTo>
                  <a:lnTo>
                    <a:pt x="17710" y="339"/>
                  </a:lnTo>
                  <a:lnTo>
                    <a:pt x="15098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CustomShape 192"/>
            <p:cNvSpPr/>
            <p:nvPr/>
          </p:nvSpPr>
          <p:spPr>
            <a:xfrm>
              <a:off x="5332680" y="8314200"/>
              <a:ext cx="231480" cy="149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8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320" y="19506"/>
                  </a:lnTo>
                  <a:lnTo>
                    <a:pt x="13045" y="12600"/>
                  </a:lnTo>
                  <a:lnTo>
                    <a:pt x="11966" y="5486"/>
                  </a:lnTo>
                  <a:lnTo>
                    <a:pt x="11875" y="2215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5EC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34" name="CustomShape 193"/>
          <p:cNvSpPr/>
          <p:nvPr/>
        </p:nvSpPr>
        <p:spPr>
          <a:xfrm>
            <a:off x="3626775" y="5827444"/>
            <a:ext cx="479419" cy="28729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521" y="16803"/>
                </a:moveTo>
                <a:lnTo>
                  <a:pt x="5104" y="16939"/>
                </a:lnTo>
                <a:lnTo>
                  <a:pt x="4026" y="17149"/>
                </a:lnTo>
                <a:lnTo>
                  <a:pt x="2632" y="17133"/>
                </a:lnTo>
                <a:lnTo>
                  <a:pt x="1267" y="16593"/>
                </a:lnTo>
                <a:lnTo>
                  <a:pt x="275" y="15231"/>
                </a:lnTo>
                <a:lnTo>
                  <a:pt x="0" y="12747"/>
                </a:lnTo>
                <a:lnTo>
                  <a:pt x="1031" y="9557"/>
                </a:lnTo>
                <a:lnTo>
                  <a:pt x="2910" y="8666"/>
                </a:lnTo>
                <a:lnTo>
                  <a:pt x="4714" y="8955"/>
                </a:lnTo>
                <a:lnTo>
                  <a:pt x="5521" y="9300"/>
                </a:lnTo>
                <a:lnTo>
                  <a:pt x="5923" y="1391"/>
                </a:lnTo>
                <a:lnTo>
                  <a:pt x="9562" y="2202"/>
                </a:lnTo>
                <a:lnTo>
                  <a:pt x="9593" y="3400"/>
                </a:lnTo>
                <a:lnTo>
                  <a:pt x="9961" y="6005"/>
                </a:lnTo>
                <a:lnTo>
                  <a:pt x="11075" y="8533"/>
                </a:lnTo>
                <a:lnTo>
                  <a:pt x="13347" y="9503"/>
                </a:lnTo>
                <a:lnTo>
                  <a:pt x="15357" y="9014"/>
                </a:lnTo>
                <a:lnTo>
                  <a:pt x="16707" y="8030"/>
                </a:lnTo>
                <a:lnTo>
                  <a:pt x="17550" y="6539"/>
                </a:lnTo>
                <a:lnTo>
                  <a:pt x="18039" y="4532"/>
                </a:lnTo>
                <a:lnTo>
                  <a:pt x="18328" y="1999"/>
                </a:lnTo>
                <a:lnTo>
                  <a:pt x="18944" y="0"/>
                </a:lnTo>
                <a:lnTo>
                  <a:pt x="19912" y="149"/>
                </a:lnTo>
                <a:lnTo>
                  <a:pt x="20806" y="1172"/>
                </a:lnTo>
                <a:lnTo>
                  <a:pt x="21198" y="1797"/>
                </a:lnTo>
                <a:lnTo>
                  <a:pt x="21600" y="21600"/>
                </a:lnTo>
                <a:lnTo>
                  <a:pt x="5521" y="21600"/>
                </a:lnTo>
                <a:lnTo>
                  <a:pt x="5521" y="16803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" name="CustomShape 194"/>
          <p:cNvSpPr/>
          <p:nvPr/>
        </p:nvSpPr>
        <p:spPr>
          <a:xfrm>
            <a:off x="3696131" y="5420419"/>
            <a:ext cx="797597" cy="473344"/>
          </a:xfrm>
          <a:prstGeom prst="rect">
            <a:avLst/>
          </a:prstGeom>
          <a:blipFill rotWithShape="0">
            <a:blip r:embed="rId35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36" name="Group 195"/>
          <p:cNvGrpSpPr/>
          <p:nvPr/>
        </p:nvGrpSpPr>
        <p:grpSpPr>
          <a:xfrm>
            <a:off x="3757641" y="5480662"/>
            <a:ext cx="599653" cy="276919"/>
            <a:chOff x="5344200" y="7794720"/>
            <a:chExt cx="852840" cy="393840"/>
          </a:xfrm>
        </p:grpSpPr>
        <p:sp>
          <p:nvSpPr>
            <p:cNvPr id="637" name="CustomShape 196"/>
            <p:cNvSpPr/>
            <p:nvPr/>
          </p:nvSpPr>
          <p:spPr>
            <a:xfrm>
              <a:off x="5658120" y="8073360"/>
              <a:ext cx="460800" cy="115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4957" y="3090"/>
                  </a:lnTo>
                  <a:lnTo>
                    <a:pt x="6829" y="10547"/>
                  </a:lnTo>
                  <a:lnTo>
                    <a:pt x="6964" y="18130"/>
                  </a:lnTo>
                  <a:lnTo>
                    <a:pt x="6710" y="21600"/>
                  </a:lnTo>
                  <a:lnTo>
                    <a:pt x="13298" y="21600"/>
                  </a:lnTo>
                  <a:lnTo>
                    <a:pt x="13298" y="675"/>
                  </a:lnTo>
                  <a:lnTo>
                    <a:pt x="20796" y="67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CustomShape 197"/>
            <p:cNvSpPr/>
            <p:nvPr/>
          </p:nvSpPr>
          <p:spPr>
            <a:xfrm>
              <a:off x="5344200" y="7794720"/>
              <a:ext cx="852840" cy="3866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210" y="21600"/>
                  </a:lnTo>
                  <a:lnTo>
                    <a:pt x="6048" y="21600"/>
                  </a:lnTo>
                  <a:lnTo>
                    <a:pt x="6023" y="21348"/>
                  </a:lnTo>
                  <a:lnTo>
                    <a:pt x="5786" y="20682"/>
                  </a:lnTo>
                  <a:lnTo>
                    <a:pt x="5480" y="19737"/>
                  </a:lnTo>
                  <a:lnTo>
                    <a:pt x="5249" y="18648"/>
                  </a:lnTo>
                  <a:lnTo>
                    <a:pt x="5236" y="17549"/>
                  </a:lnTo>
                  <a:lnTo>
                    <a:pt x="5586" y="16575"/>
                  </a:lnTo>
                  <a:lnTo>
                    <a:pt x="6443" y="15862"/>
                  </a:lnTo>
                  <a:lnTo>
                    <a:pt x="7949" y="15544"/>
                  </a:lnTo>
                  <a:lnTo>
                    <a:pt x="19631" y="15544"/>
                  </a:lnTo>
                  <a:lnTo>
                    <a:pt x="20664" y="15064"/>
                  </a:lnTo>
                  <a:lnTo>
                    <a:pt x="21600" y="11910"/>
                  </a:lnTo>
                  <a:lnTo>
                    <a:pt x="20555" y="8567"/>
                  </a:lnTo>
                  <a:lnTo>
                    <a:pt x="18425" y="7116"/>
                  </a:lnTo>
                  <a:lnTo>
                    <a:pt x="16747" y="6864"/>
                  </a:lnTo>
                  <a:lnTo>
                    <a:pt x="15379" y="6864"/>
                  </a:lnTo>
                  <a:lnTo>
                    <a:pt x="15725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198"/>
            <p:cNvSpPr/>
            <p:nvPr/>
          </p:nvSpPr>
          <p:spPr>
            <a:xfrm>
              <a:off x="5942520" y="7916760"/>
              <a:ext cx="159480" cy="165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779"/>
                  </a:moveTo>
                  <a:lnTo>
                    <a:pt x="0" y="20779"/>
                  </a:lnTo>
                  <a:lnTo>
                    <a:pt x="5505" y="21366"/>
                  </a:lnTo>
                  <a:lnTo>
                    <a:pt x="17547" y="21600"/>
                  </a:lnTo>
                  <a:lnTo>
                    <a:pt x="21600" y="20779"/>
                  </a:lnTo>
                  <a:close/>
                  <a:moveTo>
                    <a:pt x="6317" y="0"/>
                  </a:moveTo>
                  <a:lnTo>
                    <a:pt x="1270" y="147"/>
                  </a:lnTo>
                  <a:lnTo>
                    <a:pt x="8553" y="147"/>
                  </a:lnTo>
                  <a:lnTo>
                    <a:pt x="6317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0" name="CustomShape 199"/>
          <p:cNvSpPr/>
          <p:nvPr/>
        </p:nvSpPr>
        <p:spPr>
          <a:xfrm>
            <a:off x="3757641" y="5480662"/>
            <a:ext cx="599653" cy="27666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5725" y="36"/>
                </a:lnTo>
                <a:lnTo>
                  <a:pt x="15379" y="6737"/>
                </a:lnTo>
                <a:lnTo>
                  <a:pt x="16327" y="6675"/>
                </a:lnTo>
                <a:lnTo>
                  <a:pt x="18425" y="6985"/>
                </a:lnTo>
                <a:lnTo>
                  <a:pt x="20555" y="8409"/>
                </a:lnTo>
                <a:lnTo>
                  <a:pt x="21600" y="11691"/>
                </a:lnTo>
                <a:lnTo>
                  <a:pt x="20664" y="14788"/>
                </a:lnTo>
                <a:lnTo>
                  <a:pt x="18435" y="15803"/>
                </a:lnTo>
                <a:lnTo>
                  <a:pt x="16174" y="15704"/>
                </a:lnTo>
                <a:lnTo>
                  <a:pt x="15141" y="15456"/>
                </a:lnTo>
                <a:lnTo>
                  <a:pt x="15141" y="21600"/>
                </a:lnTo>
                <a:lnTo>
                  <a:pt x="11578" y="21600"/>
                </a:lnTo>
                <a:lnTo>
                  <a:pt x="11715" y="20581"/>
                </a:lnTo>
                <a:lnTo>
                  <a:pt x="11642" y="18355"/>
                </a:lnTo>
                <a:lnTo>
                  <a:pt x="10630" y="16166"/>
                </a:lnTo>
                <a:lnTo>
                  <a:pt x="7949" y="15258"/>
                </a:lnTo>
                <a:lnTo>
                  <a:pt x="6443" y="15571"/>
                </a:lnTo>
                <a:lnTo>
                  <a:pt x="5586" y="16271"/>
                </a:lnTo>
                <a:lnTo>
                  <a:pt x="5236" y="17226"/>
                </a:lnTo>
                <a:lnTo>
                  <a:pt x="5249" y="18305"/>
                </a:lnTo>
                <a:lnTo>
                  <a:pt x="5480" y="19374"/>
                </a:lnTo>
                <a:lnTo>
                  <a:pt x="5786" y="20302"/>
                </a:lnTo>
                <a:lnTo>
                  <a:pt x="6023" y="20956"/>
                </a:lnTo>
                <a:lnTo>
                  <a:pt x="6048" y="21203"/>
                </a:lnTo>
                <a:lnTo>
                  <a:pt x="1210" y="21203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200"/>
          <p:cNvSpPr/>
          <p:nvPr/>
        </p:nvSpPr>
        <p:spPr>
          <a:xfrm>
            <a:off x="3998616" y="5042503"/>
            <a:ext cx="581681" cy="575100"/>
          </a:xfrm>
          <a:prstGeom prst="rect">
            <a:avLst/>
          </a:prstGeom>
          <a:blipFill rotWithShape="0">
            <a:blip r:embed="rId36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2" name="Group 201"/>
          <p:cNvGrpSpPr/>
          <p:nvPr/>
        </p:nvGrpSpPr>
        <p:grpSpPr>
          <a:xfrm>
            <a:off x="4062150" y="5106038"/>
            <a:ext cx="381206" cy="375384"/>
            <a:chOff x="5777280" y="7261920"/>
            <a:chExt cx="542160" cy="533880"/>
          </a:xfrm>
        </p:grpSpPr>
        <p:sp>
          <p:nvSpPr>
            <p:cNvPr id="643" name="CustomShape 202"/>
            <p:cNvSpPr/>
            <p:nvPr/>
          </p:nvSpPr>
          <p:spPr>
            <a:xfrm>
              <a:off x="5777280" y="7539480"/>
              <a:ext cx="542160" cy="25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9127"/>
                  </a:lnTo>
                  <a:lnTo>
                    <a:pt x="912" y="9284"/>
                  </a:lnTo>
                  <a:lnTo>
                    <a:pt x="2919" y="9697"/>
                  </a:lnTo>
                  <a:lnTo>
                    <a:pt x="4926" y="10282"/>
                  </a:lnTo>
                  <a:lnTo>
                    <a:pt x="5838" y="10952"/>
                  </a:lnTo>
                  <a:lnTo>
                    <a:pt x="5747" y="12079"/>
                  </a:lnTo>
                  <a:lnTo>
                    <a:pt x="5657" y="14186"/>
                  </a:lnTo>
                  <a:lnTo>
                    <a:pt x="5838" y="16732"/>
                  </a:lnTo>
                  <a:lnTo>
                    <a:pt x="6563" y="19178"/>
                  </a:lnTo>
                  <a:lnTo>
                    <a:pt x="8103" y="20980"/>
                  </a:lnTo>
                  <a:lnTo>
                    <a:pt x="10730" y="21600"/>
                  </a:lnTo>
                  <a:lnTo>
                    <a:pt x="14458" y="19622"/>
                  </a:lnTo>
                  <a:lnTo>
                    <a:pt x="16301" y="15566"/>
                  </a:lnTo>
                  <a:lnTo>
                    <a:pt x="16921" y="11568"/>
                  </a:lnTo>
                  <a:lnTo>
                    <a:pt x="16980" y="9761"/>
                  </a:lnTo>
                  <a:lnTo>
                    <a:pt x="21600" y="9761"/>
                  </a:lnTo>
                  <a:lnTo>
                    <a:pt x="21224" y="610"/>
                  </a:lnTo>
                  <a:lnTo>
                    <a:pt x="3376" y="610"/>
                  </a:lnTo>
                  <a:lnTo>
                    <a:pt x="1647" y="409"/>
                  </a:lnTo>
                  <a:lnTo>
                    <a:pt x="431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203"/>
            <p:cNvSpPr/>
            <p:nvPr/>
          </p:nvSpPr>
          <p:spPr>
            <a:xfrm>
              <a:off x="5862240" y="7369920"/>
              <a:ext cx="447840" cy="176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862" y="0"/>
                  </a:moveTo>
                  <a:lnTo>
                    <a:pt x="1089" y="0"/>
                  </a:lnTo>
                  <a:lnTo>
                    <a:pt x="3400" y="634"/>
                  </a:lnTo>
                  <a:lnTo>
                    <a:pt x="5585" y="2383"/>
                  </a:lnTo>
                  <a:lnTo>
                    <a:pt x="7310" y="5686"/>
                  </a:lnTo>
                  <a:lnTo>
                    <a:pt x="8241" y="10985"/>
                  </a:lnTo>
                  <a:lnTo>
                    <a:pt x="7988" y="15720"/>
                  </a:lnTo>
                  <a:lnTo>
                    <a:pt x="6708" y="18848"/>
                  </a:lnTo>
                  <a:lnTo>
                    <a:pt x="4730" y="20671"/>
                  </a:lnTo>
                  <a:lnTo>
                    <a:pt x="2384" y="2148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862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204"/>
            <p:cNvSpPr/>
            <p:nvPr/>
          </p:nvSpPr>
          <p:spPr>
            <a:xfrm>
              <a:off x="5792400" y="7261920"/>
              <a:ext cx="502200" cy="1105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197" y="0"/>
                  </a:moveTo>
                  <a:lnTo>
                    <a:pt x="371" y="0"/>
                  </a:lnTo>
                  <a:lnTo>
                    <a:pt x="284" y="3276"/>
                  </a:lnTo>
                  <a:lnTo>
                    <a:pt x="115" y="10536"/>
                  </a:lnTo>
                  <a:lnTo>
                    <a:pt x="0" y="17928"/>
                  </a:lnTo>
                  <a:lnTo>
                    <a:pt x="78" y="21600"/>
                  </a:lnTo>
                  <a:lnTo>
                    <a:pt x="693" y="21502"/>
                  </a:lnTo>
                  <a:lnTo>
                    <a:pt x="2088" y="21071"/>
                  </a:lnTo>
                  <a:lnTo>
                    <a:pt x="21600" y="21010"/>
                  </a:lnTo>
                  <a:lnTo>
                    <a:pt x="21197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6" name="CustomShape 205"/>
          <p:cNvSpPr/>
          <p:nvPr/>
        </p:nvSpPr>
        <p:spPr>
          <a:xfrm>
            <a:off x="4062150" y="5106038"/>
            <a:ext cx="381206" cy="3753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1219"/>
                </a:moveTo>
                <a:lnTo>
                  <a:pt x="431" y="11285"/>
                </a:lnTo>
                <a:lnTo>
                  <a:pt x="1647" y="11416"/>
                </a:lnTo>
                <a:lnTo>
                  <a:pt x="3376" y="11512"/>
                </a:lnTo>
                <a:lnTo>
                  <a:pt x="5346" y="11475"/>
                </a:lnTo>
                <a:lnTo>
                  <a:pt x="7284" y="11205"/>
                </a:lnTo>
                <a:lnTo>
                  <a:pt x="8919" y="10603"/>
                </a:lnTo>
                <a:lnTo>
                  <a:pt x="9977" y="9568"/>
                </a:lnTo>
                <a:lnTo>
                  <a:pt x="10186" y="8003"/>
                </a:lnTo>
                <a:lnTo>
                  <a:pt x="9417" y="6251"/>
                </a:lnTo>
                <a:lnTo>
                  <a:pt x="7991" y="5159"/>
                </a:lnTo>
                <a:lnTo>
                  <a:pt x="6186" y="4581"/>
                </a:lnTo>
                <a:lnTo>
                  <a:pt x="4276" y="4371"/>
                </a:lnTo>
                <a:lnTo>
                  <a:pt x="2536" y="4384"/>
                </a:lnTo>
                <a:lnTo>
                  <a:pt x="1244" y="4473"/>
                </a:lnTo>
                <a:lnTo>
                  <a:pt x="675" y="4494"/>
                </a:lnTo>
                <a:lnTo>
                  <a:pt x="602" y="3730"/>
                </a:lnTo>
                <a:lnTo>
                  <a:pt x="709" y="2192"/>
                </a:lnTo>
                <a:lnTo>
                  <a:pt x="866" y="682"/>
                </a:lnTo>
                <a:lnTo>
                  <a:pt x="946" y="0"/>
                </a:lnTo>
                <a:lnTo>
                  <a:pt x="20241" y="0"/>
                </a:lnTo>
                <a:lnTo>
                  <a:pt x="21600" y="15910"/>
                </a:lnTo>
                <a:lnTo>
                  <a:pt x="16980" y="15910"/>
                </a:lnTo>
                <a:lnTo>
                  <a:pt x="16921" y="16779"/>
                </a:lnTo>
                <a:lnTo>
                  <a:pt x="16301" y="18700"/>
                </a:lnTo>
                <a:lnTo>
                  <a:pt x="14458" y="20649"/>
                </a:lnTo>
                <a:lnTo>
                  <a:pt x="10730" y="21600"/>
                </a:lnTo>
                <a:lnTo>
                  <a:pt x="8103" y="21302"/>
                </a:lnTo>
                <a:lnTo>
                  <a:pt x="6563" y="20436"/>
                </a:lnTo>
                <a:lnTo>
                  <a:pt x="5838" y="19261"/>
                </a:lnTo>
                <a:lnTo>
                  <a:pt x="5657" y="18037"/>
                </a:lnTo>
                <a:lnTo>
                  <a:pt x="5747" y="17024"/>
                </a:lnTo>
                <a:lnTo>
                  <a:pt x="5838" y="16483"/>
                </a:lnTo>
                <a:lnTo>
                  <a:pt x="4926" y="16161"/>
                </a:lnTo>
                <a:lnTo>
                  <a:pt x="2919" y="15880"/>
                </a:lnTo>
                <a:lnTo>
                  <a:pt x="912" y="15681"/>
                </a:lnTo>
                <a:lnTo>
                  <a:pt x="0" y="15606"/>
                </a:lnTo>
                <a:lnTo>
                  <a:pt x="0" y="11219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206"/>
          <p:cNvSpPr/>
          <p:nvPr/>
        </p:nvSpPr>
        <p:spPr>
          <a:xfrm>
            <a:off x="3227597" y="5269556"/>
            <a:ext cx="577125" cy="537384"/>
          </a:xfrm>
          <a:prstGeom prst="rect">
            <a:avLst/>
          </a:prstGeom>
          <a:blipFill rotWithShape="0">
            <a:blip r:embed="rId37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48" name="Group 207"/>
          <p:cNvGrpSpPr/>
          <p:nvPr/>
        </p:nvGrpSpPr>
        <p:grpSpPr>
          <a:xfrm>
            <a:off x="3289360" y="5330306"/>
            <a:ext cx="379434" cy="337922"/>
            <a:chOff x="4678200" y="7580880"/>
            <a:chExt cx="539640" cy="480600"/>
          </a:xfrm>
        </p:grpSpPr>
        <p:sp>
          <p:nvSpPr>
            <p:cNvPr id="649" name="CustomShape 208"/>
            <p:cNvSpPr/>
            <p:nvPr/>
          </p:nvSpPr>
          <p:spPr>
            <a:xfrm>
              <a:off x="4678200" y="7580880"/>
              <a:ext cx="539280" cy="480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0382" y="0"/>
                  </a:moveTo>
                  <a:lnTo>
                    <a:pt x="7673" y="235"/>
                  </a:lnTo>
                  <a:lnTo>
                    <a:pt x="6375" y="1069"/>
                  </a:lnTo>
                  <a:lnTo>
                    <a:pt x="6079" y="2207"/>
                  </a:lnTo>
                  <a:lnTo>
                    <a:pt x="6375" y="3354"/>
                  </a:lnTo>
                  <a:lnTo>
                    <a:pt x="6853" y="4217"/>
                  </a:lnTo>
                  <a:lnTo>
                    <a:pt x="7104" y="4501"/>
                  </a:lnTo>
                  <a:lnTo>
                    <a:pt x="0" y="5071"/>
                  </a:lnTo>
                  <a:lnTo>
                    <a:pt x="2186" y="21030"/>
                  </a:lnTo>
                  <a:lnTo>
                    <a:pt x="21102" y="21600"/>
                  </a:lnTo>
                  <a:lnTo>
                    <a:pt x="21102" y="17880"/>
                  </a:lnTo>
                  <a:lnTo>
                    <a:pt x="17587" y="17880"/>
                  </a:lnTo>
                  <a:lnTo>
                    <a:pt x="15054" y="17056"/>
                  </a:lnTo>
                  <a:lnTo>
                    <a:pt x="13661" y="14450"/>
                  </a:lnTo>
                  <a:lnTo>
                    <a:pt x="14593" y="11870"/>
                  </a:lnTo>
                  <a:lnTo>
                    <a:pt x="17177" y="11102"/>
                  </a:lnTo>
                  <a:lnTo>
                    <a:pt x="21136" y="11102"/>
                  </a:lnTo>
                  <a:lnTo>
                    <a:pt x="21600" y="5170"/>
                  </a:lnTo>
                  <a:lnTo>
                    <a:pt x="16978" y="5170"/>
                  </a:lnTo>
                  <a:lnTo>
                    <a:pt x="16120" y="5033"/>
                  </a:lnTo>
                  <a:lnTo>
                    <a:pt x="16188" y="4570"/>
                  </a:lnTo>
                  <a:lnTo>
                    <a:pt x="16211" y="3656"/>
                  </a:lnTo>
                  <a:lnTo>
                    <a:pt x="15915" y="2517"/>
                  </a:lnTo>
                  <a:lnTo>
                    <a:pt x="15027" y="1377"/>
                  </a:lnTo>
                  <a:lnTo>
                    <a:pt x="13274" y="463"/>
                  </a:lnTo>
                  <a:lnTo>
                    <a:pt x="10382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209"/>
            <p:cNvSpPr/>
            <p:nvPr/>
          </p:nvSpPr>
          <p:spPr>
            <a:xfrm>
              <a:off x="5102640" y="7688160"/>
              <a:ext cx="115200" cy="11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7600" y="7202"/>
                  </a:lnTo>
                  <a:lnTo>
                    <a:pt x="8800" y="19202"/>
                  </a:lnTo>
                  <a:lnTo>
                    <a:pt x="0" y="21600"/>
                  </a:lnTo>
                  <a:lnTo>
                    <a:pt x="2155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1" name="CustomShape 210"/>
            <p:cNvSpPr/>
            <p:nvPr/>
          </p:nvSpPr>
          <p:spPr>
            <a:xfrm>
              <a:off x="5107680" y="7828200"/>
              <a:ext cx="98280" cy="150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4655" y="558"/>
                  </a:lnTo>
                  <a:lnTo>
                    <a:pt x="21418" y="1358"/>
                  </a:lnTo>
                  <a:lnTo>
                    <a:pt x="21600" y="0"/>
                  </a:lnTo>
                  <a:close/>
                  <a:moveTo>
                    <a:pt x="21418" y="20501"/>
                  </a:moveTo>
                  <a:lnTo>
                    <a:pt x="15493" y="21220"/>
                  </a:lnTo>
                  <a:lnTo>
                    <a:pt x="2236" y="21600"/>
                  </a:lnTo>
                  <a:lnTo>
                    <a:pt x="21418" y="21600"/>
                  </a:lnTo>
                  <a:lnTo>
                    <a:pt x="21418" y="20501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52" name="CustomShape 211"/>
          <p:cNvSpPr/>
          <p:nvPr/>
        </p:nvSpPr>
        <p:spPr>
          <a:xfrm>
            <a:off x="3289360" y="5330306"/>
            <a:ext cx="379181" cy="3379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100" y="4501"/>
                </a:moveTo>
                <a:lnTo>
                  <a:pt x="6850" y="4217"/>
                </a:lnTo>
                <a:lnTo>
                  <a:pt x="6372" y="3354"/>
                </a:lnTo>
                <a:lnTo>
                  <a:pt x="6076" y="2207"/>
                </a:lnTo>
                <a:lnTo>
                  <a:pt x="6372" y="1069"/>
                </a:lnTo>
                <a:lnTo>
                  <a:pt x="7669" y="235"/>
                </a:lnTo>
                <a:lnTo>
                  <a:pt x="10377" y="0"/>
                </a:lnTo>
                <a:lnTo>
                  <a:pt x="13267" y="463"/>
                </a:lnTo>
                <a:lnTo>
                  <a:pt x="15020" y="1377"/>
                </a:lnTo>
                <a:lnTo>
                  <a:pt x="15907" y="2517"/>
                </a:lnTo>
                <a:lnTo>
                  <a:pt x="16203" y="3656"/>
                </a:lnTo>
                <a:lnTo>
                  <a:pt x="16180" y="4570"/>
                </a:lnTo>
                <a:lnTo>
                  <a:pt x="16112" y="5033"/>
                </a:lnTo>
                <a:lnTo>
                  <a:pt x="16969" y="5170"/>
                </a:lnTo>
                <a:lnTo>
                  <a:pt x="18856" y="5155"/>
                </a:lnTo>
                <a:lnTo>
                  <a:pt x="20742" y="5079"/>
                </a:lnTo>
                <a:lnTo>
                  <a:pt x="21600" y="5033"/>
                </a:lnTo>
                <a:lnTo>
                  <a:pt x="21092" y="11528"/>
                </a:lnTo>
                <a:lnTo>
                  <a:pt x="19853" y="11277"/>
                </a:lnTo>
                <a:lnTo>
                  <a:pt x="17168" y="11102"/>
                </a:lnTo>
                <a:lnTo>
                  <a:pt x="14586" y="11870"/>
                </a:lnTo>
                <a:lnTo>
                  <a:pt x="13654" y="14450"/>
                </a:lnTo>
                <a:lnTo>
                  <a:pt x="15047" y="17056"/>
                </a:lnTo>
                <a:lnTo>
                  <a:pt x="17578" y="17880"/>
                </a:lnTo>
                <a:lnTo>
                  <a:pt x="20007" y="17761"/>
                </a:lnTo>
                <a:lnTo>
                  <a:pt x="21092" y="17535"/>
                </a:lnTo>
                <a:lnTo>
                  <a:pt x="21092" y="21600"/>
                </a:lnTo>
                <a:lnTo>
                  <a:pt x="2185" y="21030"/>
                </a:lnTo>
                <a:lnTo>
                  <a:pt x="0" y="5071"/>
                </a:lnTo>
                <a:lnTo>
                  <a:pt x="7100" y="4501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212"/>
          <p:cNvSpPr/>
          <p:nvPr/>
        </p:nvSpPr>
        <p:spPr>
          <a:xfrm>
            <a:off x="4034053" y="5458894"/>
            <a:ext cx="720141" cy="472078"/>
          </a:xfrm>
          <a:prstGeom prst="rect">
            <a:avLst/>
          </a:prstGeom>
          <a:blipFill rotWithShape="0">
            <a:blip r:embed="rId38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54" name="Group 213"/>
          <p:cNvGrpSpPr/>
          <p:nvPr/>
        </p:nvGrpSpPr>
        <p:grpSpPr>
          <a:xfrm>
            <a:off x="4094803" y="5520909"/>
            <a:ext cx="522956" cy="272363"/>
            <a:chOff x="5823720" y="7851960"/>
            <a:chExt cx="743760" cy="387360"/>
          </a:xfrm>
        </p:grpSpPr>
        <p:sp>
          <p:nvSpPr>
            <p:cNvPr id="655" name="CustomShape 214"/>
            <p:cNvSpPr/>
            <p:nvPr/>
          </p:nvSpPr>
          <p:spPr>
            <a:xfrm>
              <a:off x="6005880" y="8151840"/>
              <a:ext cx="561600" cy="87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470" y="0"/>
                  </a:moveTo>
                  <a:lnTo>
                    <a:pt x="488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47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15"/>
            <p:cNvSpPr/>
            <p:nvPr/>
          </p:nvSpPr>
          <p:spPr>
            <a:xfrm>
              <a:off x="5823720" y="8006760"/>
              <a:ext cx="740160" cy="150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936" y="0"/>
                  </a:moveTo>
                  <a:lnTo>
                    <a:pt x="1039" y="2267"/>
                  </a:lnTo>
                  <a:lnTo>
                    <a:pt x="0" y="10392"/>
                  </a:lnTo>
                  <a:lnTo>
                    <a:pt x="275" y="16716"/>
                  </a:lnTo>
                  <a:lnTo>
                    <a:pt x="1272" y="20185"/>
                  </a:lnTo>
                  <a:lnTo>
                    <a:pt x="2651" y="21559"/>
                  </a:lnTo>
                  <a:lnTo>
                    <a:pt x="4072" y="21600"/>
                  </a:lnTo>
                  <a:lnTo>
                    <a:pt x="5195" y="21067"/>
                  </a:lnTo>
                  <a:lnTo>
                    <a:pt x="5680" y="20720"/>
                  </a:lnTo>
                  <a:lnTo>
                    <a:pt x="21600" y="20720"/>
                  </a:lnTo>
                  <a:lnTo>
                    <a:pt x="21454" y="2130"/>
                  </a:lnTo>
                  <a:lnTo>
                    <a:pt x="13338" y="2130"/>
                  </a:lnTo>
                  <a:lnTo>
                    <a:pt x="12863" y="1614"/>
                  </a:lnTo>
                  <a:lnTo>
                    <a:pt x="5574" y="1614"/>
                  </a:lnTo>
                  <a:lnTo>
                    <a:pt x="4759" y="734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7" name="CustomShape 216"/>
            <p:cNvSpPr/>
            <p:nvPr/>
          </p:nvSpPr>
          <p:spPr>
            <a:xfrm>
              <a:off x="6281280" y="7851960"/>
              <a:ext cx="277560" cy="168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4933" y="0"/>
                  </a:moveTo>
                  <a:lnTo>
                    <a:pt x="13244" y="4545"/>
                  </a:lnTo>
                  <a:lnTo>
                    <a:pt x="12477" y="10301"/>
                  </a:lnTo>
                  <a:lnTo>
                    <a:pt x="11176" y="14863"/>
                  </a:lnTo>
                  <a:lnTo>
                    <a:pt x="8934" y="18252"/>
                  </a:lnTo>
                  <a:lnTo>
                    <a:pt x="5344" y="2049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191" y="4084"/>
                  </a:lnTo>
                  <a:lnTo>
                    <a:pt x="20098" y="2665"/>
                  </a:lnTo>
                  <a:lnTo>
                    <a:pt x="17615" y="338"/>
                  </a:lnTo>
                  <a:lnTo>
                    <a:pt x="14933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8" name="CustomShape 217"/>
            <p:cNvSpPr/>
            <p:nvPr/>
          </p:nvSpPr>
          <p:spPr>
            <a:xfrm>
              <a:off x="6014880" y="7876800"/>
              <a:ext cx="249480" cy="140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18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6278" y="19506"/>
                  </a:lnTo>
                  <a:lnTo>
                    <a:pt x="12978" y="12600"/>
                  </a:lnTo>
                  <a:lnTo>
                    <a:pt x="11891" y="5486"/>
                  </a:lnTo>
                  <a:lnTo>
                    <a:pt x="11798" y="2215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D95000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59" name="CustomShape 218"/>
          <p:cNvSpPr/>
          <p:nvPr/>
        </p:nvSpPr>
        <p:spPr>
          <a:xfrm>
            <a:off x="4094803" y="5520909"/>
            <a:ext cx="522956" cy="2723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5655" y="16692"/>
                </a:moveTo>
                <a:lnTo>
                  <a:pt x="5171" y="16827"/>
                </a:lnTo>
                <a:lnTo>
                  <a:pt x="4053" y="17035"/>
                </a:lnTo>
                <a:lnTo>
                  <a:pt x="2639" y="17019"/>
                </a:lnTo>
                <a:lnTo>
                  <a:pt x="1266" y="16483"/>
                </a:lnTo>
                <a:lnTo>
                  <a:pt x="274" y="15130"/>
                </a:lnTo>
                <a:lnTo>
                  <a:pt x="0" y="12663"/>
                </a:lnTo>
                <a:lnTo>
                  <a:pt x="1034" y="9493"/>
                </a:lnTo>
                <a:lnTo>
                  <a:pt x="2923" y="8609"/>
                </a:lnTo>
                <a:lnTo>
                  <a:pt x="4737" y="8895"/>
                </a:lnTo>
                <a:lnTo>
                  <a:pt x="5549" y="9238"/>
                </a:lnTo>
                <a:lnTo>
                  <a:pt x="5945" y="1382"/>
                </a:lnTo>
                <a:lnTo>
                  <a:pt x="9512" y="2188"/>
                </a:lnTo>
                <a:lnTo>
                  <a:pt x="9543" y="3377"/>
                </a:lnTo>
                <a:lnTo>
                  <a:pt x="9908" y="5965"/>
                </a:lnTo>
                <a:lnTo>
                  <a:pt x="11017" y="8477"/>
                </a:lnTo>
                <a:lnTo>
                  <a:pt x="13277" y="9440"/>
                </a:lnTo>
                <a:lnTo>
                  <a:pt x="15276" y="8955"/>
                </a:lnTo>
                <a:lnTo>
                  <a:pt x="16619" y="7976"/>
                </a:lnTo>
                <a:lnTo>
                  <a:pt x="17458" y="6495"/>
                </a:lnTo>
                <a:lnTo>
                  <a:pt x="17944" y="4502"/>
                </a:lnTo>
                <a:lnTo>
                  <a:pt x="18231" y="1986"/>
                </a:lnTo>
                <a:lnTo>
                  <a:pt x="18863" y="0"/>
                </a:lnTo>
                <a:lnTo>
                  <a:pt x="19866" y="148"/>
                </a:lnTo>
                <a:lnTo>
                  <a:pt x="20795" y="1165"/>
                </a:lnTo>
                <a:lnTo>
                  <a:pt x="21204" y="1785"/>
                </a:lnTo>
                <a:lnTo>
                  <a:pt x="21600" y="21600"/>
                </a:lnTo>
                <a:lnTo>
                  <a:pt x="5286" y="21600"/>
                </a:lnTo>
                <a:lnTo>
                  <a:pt x="5655" y="16692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0" name="CustomShape 219"/>
          <p:cNvSpPr/>
          <p:nvPr/>
        </p:nvSpPr>
        <p:spPr>
          <a:xfrm>
            <a:off x="3526537" y="5971472"/>
            <a:ext cx="645469" cy="612563"/>
          </a:xfrm>
          <a:prstGeom prst="rect">
            <a:avLst/>
          </a:prstGeom>
          <a:blipFill rotWithShape="0">
            <a:blip r:embed="rId39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61" name="Group 220"/>
          <p:cNvGrpSpPr/>
          <p:nvPr/>
        </p:nvGrpSpPr>
        <p:grpSpPr>
          <a:xfrm>
            <a:off x="3587287" y="6031969"/>
            <a:ext cx="448538" cy="415631"/>
            <a:chOff x="5101920" y="8578800"/>
            <a:chExt cx="637920" cy="591120"/>
          </a:xfrm>
        </p:grpSpPr>
        <p:sp>
          <p:nvSpPr>
            <p:cNvPr id="662" name="CustomShape 221"/>
            <p:cNvSpPr/>
            <p:nvPr/>
          </p:nvSpPr>
          <p:spPr>
            <a:xfrm>
              <a:off x="5101920" y="8578800"/>
              <a:ext cx="637920" cy="59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704" y="0"/>
                  </a:moveTo>
                  <a:lnTo>
                    <a:pt x="0" y="15911"/>
                  </a:lnTo>
                  <a:lnTo>
                    <a:pt x="1409" y="16374"/>
                  </a:lnTo>
                  <a:lnTo>
                    <a:pt x="3522" y="16374"/>
                  </a:lnTo>
                  <a:lnTo>
                    <a:pt x="3305" y="17145"/>
                  </a:lnTo>
                  <a:lnTo>
                    <a:pt x="3199" y="18864"/>
                  </a:lnTo>
                  <a:lnTo>
                    <a:pt x="4017" y="20645"/>
                  </a:lnTo>
                  <a:lnTo>
                    <a:pt x="6574" y="21600"/>
                  </a:lnTo>
                  <a:lnTo>
                    <a:pt x="9131" y="20849"/>
                  </a:lnTo>
                  <a:lnTo>
                    <a:pt x="9949" y="18878"/>
                  </a:lnTo>
                  <a:lnTo>
                    <a:pt x="9843" y="16846"/>
                  </a:lnTo>
                  <a:lnTo>
                    <a:pt x="9626" y="15911"/>
                  </a:lnTo>
                  <a:lnTo>
                    <a:pt x="14791" y="15911"/>
                  </a:lnTo>
                  <a:lnTo>
                    <a:pt x="14828" y="15255"/>
                  </a:lnTo>
                  <a:lnTo>
                    <a:pt x="14909" y="13764"/>
                  </a:lnTo>
                  <a:lnTo>
                    <a:pt x="14989" y="12151"/>
                  </a:lnTo>
                  <a:lnTo>
                    <a:pt x="15026" y="11127"/>
                  </a:lnTo>
                  <a:lnTo>
                    <a:pt x="15390" y="11050"/>
                  </a:lnTo>
                  <a:lnTo>
                    <a:pt x="20386" y="11050"/>
                  </a:lnTo>
                  <a:lnTo>
                    <a:pt x="21236" y="10165"/>
                  </a:lnTo>
                  <a:lnTo>
                    <a:pt x="21600" y="8345"/>
                  </a:lnTo>
                  <a:lnTo>
                    <a:pt x="20519" y="5428"/>
                  </a:lnTo>
                  <a:lnTo>
                    <a:pt x="18141" y="4275"/>
                  </a:lnTo>
                  <a:lnTo>
                    <a:pt x="17796" y="4255"/>
                  </a:lnTo>
                  <a:lnTo>
                    <a:pt x="14683" y="4255"/>
                  </a:lnTo>
                  <a:lnTo>
                    <a:pt x="15113" y="150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3" name="CustomShape 222"/>
            <p:cNvSpPr/>
            <p:nvPr/>
          </p:nvSpPr>
          <p:spPr>
            <a:xfrm>
              <a:off x="5536080" y="8692200"/>
              <a:ext cx="16776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278"/>
                  </a:moveTo>
                  <a:lnTo>
                    <a:pt x="2678" y="20278"/>
                  </a:lnTo>
                  <a:lnTo>
                    <a:pt x="6235" y="20817"/>
                  </a:lnTo>
                  <a:lnTo>
                    <a:pt x="11098" y="21473"/>
                  </a:lnTo>
                  <a:lnTo>
                    <a:pt x="16397" y="21600"/>
                  </a:lnTo>
                  <a:lnTo>
                    <a:pt x="21260" y="20552"/>
                  </a:lnTo>
                  <a:lnTo>
                    <a:pt x="21600" y="20278"/>
                  </a:lnTo>
                  <a:close/>
                  <a:moveTo>
                    <a:pt x="4093" y="0"/>
                  </a:moveTo>
                  <a:lnTo>
                    <a:pt x="0" y="352"/>
                  </a:lnTo>
                  <a:lnTo>
                    <a:pt x="11788" y="352"/>
                  </a:lnTo>
                  <a:lnTo>
                    <a:pt x="4093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4" name="CustomShape 223"/>
          <p:cNvSpPr/>
          <p:nvPr/>
        </p:nvSpPr>
        <p:spPr>
          <a:xfrm>
            <a:off x="3587287" y="6031969"/>
            <a:ext cx="448538" cy="4156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4" y="0"/>
                </a:moveTo>
                <a:lnTo>
                  <a:pt x="15113" y="150"/>
                </a:lnTo>
                <a:lnTo>
                  <a:pt x="14683" y="4255"/>
                </a:lnTo>
                <a:lnTo>
                  <a:pt x="15764" y="4134"/>
                </a:lnTo>
                <a:lnTo>
                  <a:pt x="18141" y="4275"/>
                </a:lnTo>
                <a:lnTo>
                  <a:pt x="20519" y="5428"/>
                </a:lnTo>
                <a:lnTo>
                  <a:pt x="21600" y="8345"/>
                </a:lnTo>
                <a:lnTo>
                  <a:pt x="21236" y="10165"/>
                </a:lnTo>
                <a:lnTo>
                  <a:pt x="20297" y="11144"/>
                </a:lnTo>
                <a:lnTo>
                  <a:pt x="19013" y="11501"/>
                </a:lnTo>
                <a:lnTo>
                  <a:pt x="17613" y="11458"/>
                </a:lnTo>
                <a:lnTo>
                  <a:pt x="16329" y="11234"/>
                </a:lnTo>
                <a:lnTo>
                  <a:pt x="15390" y="11050"/>
                </a:lnTo>
                <a:lnTo>
                  <a:pt x="15026" y="11127"/>
                </a:lnTo>
                <a:lnTo>
                  <a:pt x="14989" y="12151"/>
                </a:lnTo>
                <a:lnTo>
                  <a:pt x="14909" y="13764"/>
                </a:lnTo>
                <a:lnTo>
                  <a:pt x="14828" y="15255"/>
                </a:lnTo>
                <a:lnTo>
                  <a:pt x="14791" y="15911"/>
                </a:lnTo>
                <a:lnTo>
                  <a:pt x="9626" y="15911"/>
                </a:lnTo>
                <a:lnTo>
                  <a:pt x="9843" y="16846"/>
                </a:lnTo>
                <a:lnTo>
                  <a:pt x="9949" y="18878"/>
                </a:lnTo>
                <a:lnTo>
                  <a:pt x="9131" y="20849"/>
                </a:lnTo>
                <a:lnTo>
                  <a:pt x="6574" y="21600"/>
                </a:lnTo>
                <a:lnTo>
                  <a:pt x="4017" y="20645"/>
                </a:lnTo>
                <a:lnTo>
                  <a:pt x="3199" y="18864"/>
                </a:lnTo>
                <a:lnTo>
                  <a:pt x="3305" y="17145"/>
                </a:lnTo>
                <a:lnTo>
                  <a:pt x="3522" y="16374"/>
                </a:lnTo>
                <a:lnTo>
                  <a:pt x="1409" y="16374"/>
                </a:lnTo>
                <a:lnTo>
                  <a:pt x="0" y="15911"/>
                </a:lnTo>
                <a:lnTo>
                  <a:pt x="704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224"/>
          <p:cNvSpPr/>
          <p:nvPr/>
        </p:nvSpPr>
        <p:spPr>
          <a:xfrm>
            <a:off x="4478541" y="5560903"/>
            <a:ext cx="617625" cy="498656"/>
          </a:xfrm>
          <a:prstGeom prst="rect">
            <a:avLst/>
          </a:prstGeom>
          <a:blipFill rotWithShape="0">
            <a:blip r:embed="rId40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66" name="Group 225"/>
          <p:cNvGrpSpPr/>
          <p:nvPr/>
        </p:nvGrpSpPr>
        <p:grpSpPr>
          <a:xfrm>
            <a:off x="4535494" y="5623931"/>
            <a:ext cx="423225" cy="303497"/>
            <a:chOff x="6450480" y="7998480"/>
            <a:chExt cx="601920" cy="431640"/>
          </a:xfrm>
        </p:grpSpPr>
        <p:sp>
          <p:nvSpPr>
            <p:cNvPr id="667" name="CustomShape 226"/>
            <p:cNvSpPr/>
            <p:nvPr/>
          </p:nvSpPr>
          <p:spPr>
            <a:xfrm>
              <a:off x="6450480" y="8290800"/>
              <a:ext cx="562680" cy="139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87" y="0"/>
                  </a:moveTo>
                  <a:lnTo>
                    <a:pt x="0" y="21600"/>
                  </a:lnTo>
                  <a:lnTo>
                    <a:pt x="6598" y="21600"/>
                  </a:lnTo>
                  <a:lnTo>
                    <a:pt x="6353" y="18593"/>
                  </a:lnTo>
                  <a:lnTo>
                    <a:pt x="6432" y="12185"/>
                  </a:lnTo>
                  <a:lnTo>
                    <a:pt x="8058" y="6296"/>
                  </a:lnTo>
                  <a:lnTo>
                    <a:pt x="12456" y="4847"/>
                  </a:lnTo>
                  <a:lnTo>
                    <a:pt x="21462" y="4847"/>
                  </a:lnTo>
                  <a:lnTo>
                    <a:pt x="21600" y="660"/>
                  </a:lnTo>
                  <a:lnTo>
                    <a:pt x="1808" y="660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8" name="CustomShape 227"/>
            <p:cNvSpPr/>
            <p:nvPr/>
          </p:nvSpPr>
          <p:spPr>
            <a:xfrm>
              <a:off x="6483240" y="8099280"/>
              <a:ext cx="555840" cy="194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2817" y="379"/>
                  </a:lnTo>
                  <a:lnTo>
                    <a:pt x="5735" y="3453"/>
                  </a:lnTo>
                  <a:lnTo>
                    <a:pt x="7300" y="11218"/>
                  </a:lnTo>
                  <a:lnTo>
                    <a:pt x="6267" y="18828"/>
                  </a:lnTo>
                  <a:lnTo>
                    <a:pt x="3468" y="21561"/>
                  </a:lnTo>
                  <a:lnTo>
                    <a:pt x="567" y="21600"/>
                  </a:lnTo>
                  <a:lnTo>
                    <a:pt x="2059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9" name="CustomShape 228"/>
            <p:cNvSpPr/>
            <p:nvPr/>
          </p:nvSpPr>
          <p:spPr>
            <a:xfrm>
              <a:off x="6450480" y="7998480"/>
              <a:ext cx="601920" cy="102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195" y="0"/>
                  </a:lnTo>
                  <a:lnTo>
                    <a:pt x="0" y="21600"/>
                  </a:lnTo>
                  <a:lnTo>
                    <a:pt x="1166" y="21002"/>
                  </a:lnTo>
                  <a:lnTo>
                    <a:pt x="21121" y="2100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0" name="CustomShape 229"/>
            <p:cNvSpPr/>
            <p:nvPr/>
          </p:nvSpPr>
          <p:spPr>
            <a:xfrm>
              <a:off x="6775200" y="8322120"/>
              <a:ext cx="234000" cy="950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9747" y="5081"/>
                  </a:lnTo>
                  <a:lnTo>
                    <a:pt x="11893" y="12317"/>
                  </a:lnTo>
                  <a:lnTo>
                    <a:pt x="10326" y="18794"/>
                  </a:lnTo>
                  <a:lnTo>
                    <a:pt x="8939" y="21600"/>
                  </a:lnTo>
                  <a:lnTo>
                    <a:pt x="2043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71" name="CustomShape 230"/>
          <p:cNvSpPr/>
          <p:nvPr/>
        </p:nvSpPr>
        <p:spPr>
          <a:xfrm>
            <a:off x="4535494" y="5623931"/>
            <a:ext cx="423225" cy="30324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94" y="0"/>
                </a:moveTo>
                <a:lnTo>
                  <a:pt x="0" y="5185"/>
                </a:lnTo>
                <a:lnTo>
                  <a:pt x="1166" y="5042"/>
                </a:lnTo>
                <a:lnTo>
                  <a:pt x="3769" y="5213"/>
                </a:lnTo>
                <a:lnTo>
                  <a:pt x="6464" y="6604"/>
                </a:lnTo>
                <a:lnTo>
                  <a:pt x="7910" y="10119"/>
                </a:lnTo>
                <a:lnTo>
                  <a:pt x="6956" y="13564"/>
                </a:lnTo>
                <a:lnTo>
                  <a:pt x="4370" y="14801"/>
                </a:lnTo>
                <a:lnTo>
                  <a:pt x="1690" y="14818"/>
                </a:lnTo>
                <a:lnTo>
                  <a:pt x="455" y="14604"/>
                </a:lnTo>
                <a:lnTo>
                  <a:pt x="0" y="21600"/>
                </a:lnTo>
                <a:lnTo>
                  <a:pt x="6168" y="21600"/>
                </a:lnTo>
                <a:lnTo>
                  <a:pt x="5939" y="20626"/>
                </a:lnTo>
                <a:lnTo>
                  <a:pt x="6013" y="18551"/>
                </a:lnTo>
                <a:lnTo>
                  <a:pt x="7533" y="16644"/>
                </a:lnTo>
                <a:lnTo>
                  <a:pt x="11644" y="16174"/>
                </a:lnTo>
                <a:lnTo>
                  <a:pt x="15444" y="17301"/>
                </a:lnTo>
                <a:lnTo>
                  <a:pt x="16280" y="18906"/>
                </a:lnTo>
                <a:lnTo>
                  <a:pt x="15669" y="20342"/>
                </a:lnTo>
                <a:lnTo>
                  <a:pt x="15129" y="20965"/>
                </a:lnTo>
                <a:lnTo>
                  <a:pt x="19609" y="20965"/>
                </a:lnTo>
                <a:lnTo>
                  <a:pt x="21600" y="0"/>
                </a:lnTo>
                <a:lnTo>
                  <a:pt x="194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231"/>
          <p:cNvSpPr/>
          <p:nvPr/>
        </p:nvSpPr>
        <p:spPr>
          <a:xfrm>
            <a:off x="3723975" y="5699109"/>
            <a:ext cx="498909" cy="508022"/>
          </a:xfrm>
          <a:prstGeom prst="rect">
            <a:avLst/>
          </a:prstGeom>
          <a:blipFill rotWithShape="0">
            <a:blip r:embed="rId41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73" name="Group 232"/>
          <p:cNvGrpSpPr/>
          <p:nvPr/>
        </p:nvGrpSpPr>
        <p:grpSpPr>
          <a:xfrm>
            <a:off x="3785231" y="5758088"/>
            <a:ext cx="303244" cy="312103"/>
            <a:chOff x="5383440" y="8189280"/>
            <a:chExt cx="431280" cy="443880"/>
          </a:xfrm>
        </p:grpSpPr>
        <p:sp>
          <p:nvSpPr>
            <p:cNvPr id="674" name="CustomShape 233"/>
            <p:cNvSpPr/>
            <p:nvPr/>
          </p:nvSpPr>
          <p:spPr>
            <a:xfrm>
              <a:off x="5383440" y="8189280"/>
              <a:ext cx="431280" cy="44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5493" y="0"/>
                  </a:moveTo>
                  <a:lnTo>
                    <a:pt x="0" y="108"/>
                  </a:lnTo>
                  <a:lnTo>
                    <a:pt x="0" y="21600"/>
                  </a:lnTo>
                  <a:lnTo>
                    <a:pt x="20965" y="21600"/>
                  </a:lnTo>
                  <a:lnTo>
                    <a:pt x="20965" y="17427"/>
                  </a:lnTo>
                  <a:lnTo>
                    <a:pt x="17526" y="17427"/>
                  </a:lnTo>
                  <a:lnTo>
                    <a:pt x="15088" y="16515"/>
                  </a:lnTo>
                  <a:lnTo>
                    <a:pt x="13826" y="13397"/>
                  </a:lnTo>
                  <a:lnTo>
                    <a:pt x="14894" y="10177"/>
                  </a:lnTo>
                  <a:lnTo>
                    <a:pt x="17583" y="9040"/>
                  </a:lnTo>
                  <a:lnTo>
                    <a:pt x="21600" y="9040"/>
                  </a:lnTo>
                  <a:lnTo>
                    <a:pt x="21600" y="7515"/>
                  </a:lnTo>
                  <a:lnTo>
                    <a:pt x="9660" y="7515"/>
                  </a:lnTo>
                  <a:lnTo>
                    <a:pt x="6225" y="6341"/>
                  </a:lnTo>
                  <a:lnTo>
                    <a:pt x="5102" y="3757"/>
                  </a:lnTo>
                  <a:lnTo>
                    <a:pt x="5216" y="1174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5" name="CustomShape 234"/>
            <p:cNvSpPr/>
            <p:nvPr/>
          </p:nvSpPr>
          <p:spPr>
            <a:xfrm>
              <a:off x="5576760" y="8189280"/>
              <a:ext cx="237960" cy="3578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0451" y="20925"/>
                  </a:moveTo>
                  <a:lnTo>
                    <a:pt x="18521" y="21313"/>
                  </a:lnTo>
                  <a:lnTo>
                    <a:pt x="14229" y="21600"/>
                  </a:lnTo>
                  <a:lnTo>
                    <a:pt x="20451" y="21600"/>
                  </a:lnTo>
                  <a:lnTo>
                    <a:pt x="20451" y="20925"/>
                  </a:lnTo>
                  <a:close/>
                  <a:moveTo>
                    <a:pt x="21600" y="11204"/>
                  </a:moveTo>
                  <a:lnTo>
                    <a:pt x="14333" y="11204"/>
                  </a:lnTo>
                  <a:lnTo>
                    <a:pt x="19314" y="11213"/>
                  </a:lnTo>
                  <a:lnTo>
                    <a:pt x="21600" y="11474"/>
                  </a:lnTo>
                  <a:lnTo>
                    <a:pt x="21600" y="11204"/>
                  </a:lnTo>
                  <a:close/>
                  <a:moveTo>
                    <a:pt x="21600" y="0"/>
                  </a:moveTo>
                  <a:lnTo>
                    <a:pt x="8794" y="0"/>
                  </a:lnTo>
                  <a:lnTo>
                    <a:pt x="9098" y="1455"/>
                  </a:lnTo>
                  <a:lnTo>
                    <a:pt x="8872" y="4657"/>
                  </a:lnTo>
                  <a:lnTo>
                    <a:pt x="6409" y="7859"/>
                  </a:lnTo>
                  <a:lnTo>
                    <a:pt x="0" y="9314"/>
                  </a:lnTo>
                  <a:lnTo>
                    <a:pt x="21600" y="931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76" name="CustomShape 235"/>
          <p:cNvSpPr/>
          <p:nvPr/>
        </p:nvSpPr>
        <p:spPr>
          <a:xfrm>
            <a:off x="3785231" y="5758088"/>
            <a:ext cx="303244" cy="3121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108"/>
                </a:moveTo>
                <a:lnTo>
                  <a:pt x="5493" y="0"/>
                </a:lnTo>
                <a:lnTo>
                  <a:pt x="5216" y="1174"/>
                </a:lnTo>
                <a:lnTo>
                  <a:pt x="5102" y="3757"/>
                </a:lnTo>
                <a:lnTo>
                  <a:pt x="6225" y="6341"/>
                </a:lnTo>
                <a:lnTo>
                  <a:pt x="9660" y="7515"/>
                </a:lnTo>
                <a:lnTo>
                  <a:pt x="13202" y="6341"/>
                </a:lnTo>
                <a:lnTo>
                  <a:pt x="14564" y="3757"/>
                </a:lnTo>
                <a:lnTo>
                  <a:pt x="14689" y="1174"/>
                </a:lnTo>
                <a:lnTo>
                  <a:pt x="14521" y="0"/>
                </a:lnTo>
                <a:lnTo>
                  <a:pt x="21600" y="0"/>
                </a:lnTo>
                <a:lnTo>
                  <a:pt x="21600" y="9258"/>
                </a:lnTo>
                <a:lnTo>
                  <a:pt x="20337" y="9047"/>
                </a:lnTo>
                <a:lnTo>
                  <a:pt x="17583" y="9040"/>
                </a:lnTo>
                <a:lnTo>
                  <a:pt x="14894" y="10177"/>
                </a:lnTo>
                <a:lnTo>
                  <a:pt x="13826" y="13397"/>
                </a:lnTo>
                <a:lnTo>
                  <a:pt x="15088" y="16515"/>
                </a:lnTo>
                <a:lnTo>
                  <a:pt x="17526" y="17427"/>
                </a:lnTo>
                <a:lnTo>
                  <a:pt x="19898" y="17196"/>
                </a:lnTo>
                <a:lnTo>
                  <a:pt x="20965" y="16883"/>
                </a:lnTo>
                <a:lnTo>
                  <a:pt x="20965" y="21600"/>
                </a:lnTo>
                <a:lnTo>
                  <a:pt x="0" y="21600"/>
                </a:lnTo>
                <a:lnTo>
                  <a:pt x="0" y="108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236"/>
          <p:cNvSpPr/>
          <p:nvPr/>
        </p:nvSpPr>
        <p:spPr>
          <a:xfrm>
            <a:off x="3851550" y="4980234"/>
            <a:ext cx="689513" cy="587503"/>
          </a:xfrm>
          <a:prstGeom prst="rect">
            <a:avLst/>
          </a:prstGeom>
          <a:blipFill rotWithShape="0">
            <a:blip r:embed="rId4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78" name="Group 237"/>
          <p:cNvGrpSpPr/>
          <p:nvPr/>
        </p:nvGrpSpPr>
        <p:grpSpPr>
          <a:xfrm>
            <a:off x="3912047" y="5040984"/>
            <a:ext cx="492581" cy="390319"/>
            <a:chOff x="5563800" y="7169400"/>
            <a:chExt cx="700560" cy="555120"/>
          </a:xfrm>
        </p:grpSpPr>
        <p:sp>
          <p:nvSpPr>
            <p:cNvPr id="679" name="CustomShape 238"/>
            <p:cNvSpPr/>
            <p:nvPr/>
          </p:nvSpPr>
          <p:spPr>
            <a:xfrm>
              <a:off x="5709600" y="7622280"/>
              <a:ext cx="538560" cy="10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61" y="1996"/>
                  </a:lnTo>
                  <a:lnTo>
                    <a:pt x="243" y="8218"/>
                  </a:lnTo>
                  <a:lnTo>
                    <a:pt x="274" y="14791"/>
                  </a:lnTo>
                  <a:lnTo>
                    <a:pt x="278" y="17844"/>
                  </a:lnTo>
                  <a:lnTo>
                    <a:pt x="2140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0" name="CustomShape 239"/>
            <p:cNvSpPr/>
            <p:nvPr/>
          </p:nvSpPr>
          <p:spPr>
            <a:xfrm>
              <a:off x="5563800" y="7455960"/>
              <a:ext cx="692280" cy="17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3949" y="0"/>
                  </a:moveTo>
                  <a:lnTo>
                    <a:pt x="2340" y="779"/>
                  </a:lnTo>
                  <a:lnTo>
                    <a:pt x="731" y="3894"/>
                  </a:lnTo>
                  <a:lnTo>
                    <a:pt x="0" y="10833"/>
                  </a:lnTo>
                  <a:lnTo>
                    <a:pt x="452" y="16788"/>
                  </a:lnTo>
                  <a:lnTo>
                    <a:pt x="1538" y="20132"/>
                  </a:lnTo>
                  <a:lnTo>
                    <a:pt x="2852" y="21519"/>
                  </a:lnTo>
                  <a:lnTo>
                    <a:pt x="3990" y="21600"/>
                  </a:lnTo>
                  <a:lnTo>
                    <a:pt x="4546" y="21029"/>
                  </a:lnTo>
                  <a:lnTo>
                    <a:pt x="21361" y="21029"/>
                  </a:lnTo>
                  <a:lnTo>
                    <a:pt x="21600" y="71"/>
                  </a:lnTo>
                  <a:lnTo>
                    <a:pt x="4680" y="71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1" name="CustomShape 240"/>
            <p:cNvSpPr/>
            <p:nvPr/>
          </p:nvSpPr>
          <p:spPr>
            <a:xfrm>
              <a:off x="5713920" y="7169400"/>
              <a:ext cx="550440" cy="286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2620" y="0"/>
                  </a:moveTo>
                  <a:lnTo>
                    <a:pt x="8096" y="802"/>
                  </a:lnTo>
                  <a:lnTo>
                    <a:pt x="6634" y="3226"/>
                  </a:lnTo>
                  <a:lnTo>
                    <a:pt x="6804" y="5776"/>
                  </a:lnTo>
                  <a:lnTo>
                    <a:pt x="7178" y="6958"/>
                  </a:lnTo>
                  <a:lnTo>
                    <a:pt x="375" y="7914"/>
                  </a:lnTo>
                  <a:lnTo>
                    <a:pt x="0" y="21600"/>
                  </a:lnTo>
                  <a:lnTo>
                    <a:pt x="21271" y="21600"/>
                  </a:lnTo>
                  <a:lnTo>
                    <a:pt x="21600" y="7914"/>
                  </a:lnTo>
                  <a:lnTo>
                    <a:pt x="16974" y="6958"/>
                  </a:lnTo>
                  <a:lnTo>
                    <a:pt x="17518" y="5966"/>
                  </a:lnTo>
                  <a:lnTo>
                    <a:pt x="18063" y="3732"/>
                  </a:lnTo>
                  <a:lnTo>
                    <a:pt x="16974" y="1372"/>
                  </a:lnTo>
                  <a:lnTo>
                    <a:pt x="12620" y="0"/>
                  </a:lnTo>
                  <a:close/>
                </a:path>
              </a:pathLst>
            </a:custGeom>
            <a:solidFill>
              <a:srgbClr val="B18C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82" name="CustomShape 241"/>
          <p:cNvSpPr/>
          <p:nvPr/>
        </p:nvSpPr>
        <p:spPr>
          <a:xfrm>
            <a:off x="3912047" y="5040984"/>
            <a:ext cx="492581" cy="3905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919" y="4085"/>
                </a:moveTo>
                <a:lnTo>
                  <a:pt x="4624" y="11148"/>
                </a:lnTo>
                <a:lnTo>
                  <a:pt x="3901" y="11127"/>
                </a:lnTo>
                <a:lnTo>
                  <a:pt x="2312" y="11366"/>
                </a:lnTo>
                <a:lnTo>
                  <a:pt x="722" y="12324"/>
                </a:lnTo>
                <a:lnTo>
                  <a:pt x="0" y="14458"/>
                </a:lnTo>
                <a:lnTo>
                  <a:pt x="447" y="16289"/>
                </a:lnTo>
                <a:lnTo>
                  <a:pt x="1519" y="17318"/>
                </a:lnTo>
                <a:lnTo>
                  <a:pt x="2818" y="17744"/>
                </a:lnTo>
                <a:lnTo>
                  <a:pt x="3942" y="17769"/>
                </a:lnTo>
                <a:lnTo>
                  <a:pt x="4491" y="17594"/>
                </a:lnTo>
                <a:lnTo>
                  <a:pt x="4615" y="17964"/>
                </a:lnTo>
                <a:lnTo>
                  <a:pt x="4678" y="19118"/>
                </a:lnTo>
                <a:lnTo>
                  <a:pt x="4702" y="20337"/>
                </a:lnTo>
                <a:lnTo>
                  <a:pt x="4705" y="20903"/>
                </a:lnTo>
                <a:lnTo>
                  <a:pt x="20958" y="21600"/>
                </a:lnTo>
                <a:lnTo>
                  <a:pt x="21600" y="4085"/>
                </a:lnTo>
                <a:lnTo>
                  <a:pt x="17964" y="3591"/>
                </a:lnTo>
                <a:lnTo>
                  <a:pt x="18392" y="3079"/>
                </a:lnTo>
                <a:lnTo>
                  <a:pt x="18820" y="1926"/>
                </a:lnTo>
                <a:lnTo>
                  <a:pt x="17964" y="708"/>
                </a:lnTo>
                <a:lnTo>
                  <a:pt x="14543" y="0"/>
                </a:lnTo>
                <a:lnTo>
                  <a:pt x="10987" y="414"/>
                </a:lnTo>
                <a:lnTo>
                  <a:pt x="9838" y="1665"/>
                </a:lnTo>
                <a:lnTo>
                  <a:pt x="9971" y="2981"/>
                </a:lnTo>
                <a:lnTo>
                  <a:pt x="10265" y="3591"/>
                </a:lnTo>
                <a:lnTo>
                  <a:pt x="4919" y="408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3" name="CustomShape 242"/>
          <p:cNvSpPr/>
          <p:nvPr/>
        </p:nvSpPr>
        <p:spPr>
          <a:xfrm>
            <a:off x="3526537" y="5023772"/>
            <a:ext cx="645469" cy="612563"/>
          </a:xfrm>
          <a:prstGeom prst="rect">
            <a:avLst/>
          </a:prstGeom>
          <a:blipFill rotWithShape="0">
            <a:blip r:embed="rId4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4" name="Group 243"/>
          <p:cNvGrpSpPr/>
          <p:nvPr/>
        </p:nvGrpSpPr>
        <p:grpSpPr>
          <a:xfrm>
            <a:off x="3587287" y="5084269"/>
            <a:ext cx="448538" cy="415631"/>
            <a:chOff x="5101920" y="7230960"/>
            <a:chExt cx="637920" cy="591120"/>
          </a:xfrm>
        </p:grpSpPr>
        <p:sp>
          <p:nvSpPr>
            <p:cNvPr id="685" name="CustomShape 244"/>
            <p:cNvSpPr/>
            <p:nvPr/>
          </p:nvSpPr>
          <p:spPr>
            <a:xfrm>
              <a:off x="5101920" y="7230960"/>
              <a:ext cx="637920" cy="591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704" y="0"/>
                  </a:moveTo>
                  <a:lnTo>
                    <a:pt x="0" y="15959"/>
                  </a:lnTo>
                  <a:lnTo>
                    <a:pt x="1409" y="16423"/>
                  </a:lnTo>
                  <a:lnTo>
                    <a:pt x="3522" y="16423"/>
                  </a:lnTo>
                  <a:lnTo>
                    <a:pt x="3305" y="17186"/>
                  </a:lnTo>
                  <a:lnTo>
                    <a:pt x="3199" y="18889"/>
                  </a:lnTo>
                  <a:lnTo>
                    <a:pt x="4017" y="20653"/>
                  </a:lnTo>
                  <a:lnTo>
                    <a:pt x="6574" y="21600"/>
                  </a:lnTo>
                  <a:lnTo>
                    <a:pt x="9131" y="20857"/>
                  </a:lnTo>
                  <a:lnTo>
                    <a:pt x="9949" y="18902"/>
                  </a:lnTo>
                  <a:lnTo>
                    <a:pt x="9843" y="16886"/>
                  </a:lnTo>
                  <a:lnTo>
                    <a:pt x="9626" y="15959"/>
                  </a:lnTo>
                  <a:lnTo>
                    <a:pt x="14791" y="15959"/>
                  </a:lnTo>
                  <a:lnTo>
                    <a:pt x="14828" y="15296"/>
                  </a:lnTo>
                  <a:lnTo>
                    <a:pt x="14909" y="13789"/>
                  </a:lnTo>
                  <a:lnTo>
                    <a:pt x="14989" y="12158"/>
                  </a:lnTo>
                  <a:lnTo>
                    <a:pt x="15026" y="11127"/>
                  </a:lnTo>
                  <a:lnTo>
                    <a:pt x="15390" y="11050"/>
                  </a:lnTo>
                  <a:lnTo>
                    <a:pt x="20386" y="11050"/>
                  </a:lnTo>
                  <a:lnTo>
                    <a:pt x="21236" y="10166"/>
                  </a:lnTo>
                  <a:lnTo>
                    <a:pt x="21600" y="8345"/>
                  </a:lnTo>
                  <a:lnTo>
                    <a:pt x="20519" y="5428"/>
                  </a:lnTo>
                  <a:lnTo>
                    <a:pt x="18141" y="4275"/>
                  </a:lnTo>
                  <a:lnTo>
                    <a:pt x="17796" y="4255"/>
                  </a:lnTo>
                  <a:lnTo>
                    <a:pt x="14683" y="4255"/>
                  </a:lnTo>
                  <a:lnTo>
                    <a:pt x="15113" y="19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245"/>
            <p:cNvSpPr/>
            <p:nvPr/>
          </p:nvSpPr>
          <p:spPr>
            <a:xfrm>
              <a:off x="5536080" y="7344360"/>
              <a:ext cx="167760" cy="201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278"/>
                  </a:moveTo>
                  <a:lnTo>
                    <a:pt x="2678" y="20278"/>
                  </a:lnTo>
                  <a:lnTo>
                    <a:pt x="6235" y="20817"/>
                  </a:lnTo>
                  <a:lnTo>
                    <a:pt x="11098" y="21473"/>
                  </a:lnTo>
                  <a:lnTo>
                    <a:pt x="16397" y="21600"/>
                  </a:lnTo>
                  <a:lnTo>
                    <a:pt x="21260" y="20552"/>
                  </a:lnTo>
                  <a:lnTo>
                    <a:pt x="21600" y="20278"/>
                  </a:lnTo>
                  <a:close/>
                  <a:moveTo>
                    <a:pt x="4093" y="0"/>
                  </a:moveTo>
                  <a:lnTo>
                    <a:pt x="0" y="352"/>
                  </a:lnTo>
                  <a:lnTo>
                    <a:pt x="11788" y="352"/>
                  </a:lnTo>
                  <a:lnTo>
                    <a:pt x="4093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87" name="CustomShape 246"/>
          <p:cNvSpPr/>
          <p:nvPr/>
        </p:nvSpPr>
        <p:spPr>
          <a:xfrm>
            <a:off x="3587287" y="5084269"/>
            <a:ext cx="448538" cy="4156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704" y="0"/>
                </a:moveTo>
                <a:lnTo>
                  <a:pt x="15113" y="198"/>
                </a:lnTo>
                <a:lnTo>
                  <a:pt x="14683" y="4255"/>
                </a:lnTo>
                <a:lnTo>
                  <a:pt x="15764" y="4134"/>
                </a:lnTo>
                <a:lnTo>
                  <a:pt x="18141" y="4275"/>
                </a:lnTo>
                <a:lnTo>
                  <a:pt x="20519" y="5428"/>
                </a:lnTo>
                <a:lnTo>
                  <a:pt x="21600" y="8345"/>
                </a:lnTo>
                <a:lnTo>
                  <a:pt x="21236" y="10165"/>
                </a:lnTo>
                <a:lnTo>
                  <a:pt x="20297" y="11144"/>
                </a:lnTo>
                <a:lnTo>
                  <a:pt x="19013" y="11501"/>
                </a:lnTo>
                <a:lnTo>
                  <a:pt x="17613" y="11458"/>
                </a:lnTo>
                <a:lnTo>
                  <a:pt x="16329" y="11234"/>
                </a:lnTo>
                <a:lnTo>
                  <a:pt x="15390" y="11050"/>
                </a:lnTo>
                <a:lnTo>
                  <a:pt x="15026" y="11127"/>
                </a:lnTo>
                <a:lnTo>
                  <a:pt x="14989" y="12158"/>
                </a:lnTo>
                <a:lnTo>
                  <a:pt x="14909" y="13789"/>
                </a:lnTo>
                <a:lnTo>
                  <a:pt x="14828" y="15296"/>
                </a:lnTo>
                <a:lnTo>
                  <a:pt x="14791" y="15959"/>
                </a:lnTo>
                <a:lnTo>
                  <a:pt x="9626" y="15959"/>
                </a:lnTo>
                <a:lnTo>
                  <a:pt x="9843" y="16886"/>
                </a:lnTo>
                <a:lnTo>
                  <a:pt x="9949" y="18902"/>
                </a:lnTo>
                <a:lnTo>
                  <a:pt x="9131" y="20857"/>
                </a:lnTo>
                <a:lnTo>
                  <a:pt x="6574" y="21600"/>
                </a:lnTo>
                <a:lnTo>
                  <a:pt x="4017" y="20653"/>
                </a:lnTo>
                <a:lnTo>
                  <a:pt x="3199" y="18889"/>
                </a:lnTo>
                <a:lnTo>
                  <a:pt x="3305" y="17186"/>
                </a:lnTo>
                <a:lnTo>
                  <a:pt x="3522" y="16423"/>
                </a:lnTo>
                <a:lnTo>
                  <a:pt x="1409" y="16423"/>
                </a:lnTo>
                <a:lnTo>
                  <a:pt x="0" y="15959"/>
                </a:lnTo>
                <a:lnTo>
                  <a:pt x="704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8" name="CustomShape 247"/>
          <p:cNvSpPr/>
          <p:nvPr/>
        </p:nvSpPr>
        <p:spPr>
          <a:xfrm>
            <a:off x="4283888" y="5922872"/>
            <a:ext cx="617625" cy="498656"/>
          </a:xfrm>
          <a:prstGeom prst="rect">
            <a:avLst/>
          </a:prstGeom>
          <a:blipFill rotWithShape="0">
            <a:blip r:embed="rId44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89" name="Group 248"/>
          <p:cNvGrpSpPr/>
          <p:nvPr/>
        </p:nvGrpSpPr>
        <p:grpSpPr>
          <a:xfrm>
            <a:off x="4344638" y="5981344"/>
            <a:ext cx="419428" cy="303244"/>
            <a:chOff x="6179040" y="8506800"/>
            <a:chExt cx="596520" cy="431280"/>
          </a:xfrm>
        </p:grpSpPr>
        <p:sp>
          <p:nvSpPr>
            <p:cNvPr id="690" name="CustomShape 249"/>
            <p:cNvSpPr/>
            <p:nvPr/>
          </p:nvSpPr>
          <p:spPr>
            <a:xfrm>
              <a:off x="6183720" y="8805240"/>
              <a:ext cx="552960" cy="1324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6312" y="21600"/>
                  </a:lnTo>
                  <a:lnTo>
                    <a:pt x="6062" y="18611"/>
                  </a:lnTo>
                  <a:lnTo>
                    <a:pt x="6143" y="12254"/>
                  </a:lnTo>
                  <a:lnTo>
                    <a:pt x="7797" y="6442"/>
                  </a:lnTo>
                  <a:lnTo>
                    <a:pt x="12269" y="5089"/>
                  </a:lnTo>
                  <a:lnTo>
                    <a:pt x="21460" y="5089"/>
                  </a:lnTo>
                  <a:lnTo>
                    <a:pt x="21600" y="693"/>
                  </a:lnTo>
                  <a:lnTo>
                    <a:pt x="1359" y="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1" name="CustomShape 250"/>
            <p:cNvSpPr/>
            <p:nvPr/>
          </p:nvSpPr>
          <p:spPr>
            <a:xfrm>
              <a:off x="6214680" y="8614080"/>
              <a:ext cx="547920" cy="194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2719" y="379"/>
                  </a:lnTo>
                  <a:lnTo>
                    <a:pt x="5540" y="3453"/>
                  </a:lnTo>
                  <a:lnTo>
                    <a:pt x="7065" y="11218"/>
                  </a:lnTo>
                  <a:lnTo>
                    <a:pt x="6002" y="18828"/>
                  </a:lnTo>
                  <a:lnTo>
                    <a:pt x="3129" y="21561"/>
                  </a:lnTo>
                  <a:lnTo>
                    <a:pt x="154" y="21600"/>
                  </a:lnTo>
                  <a:lnTo>
                    <a:pt x="20581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2" name="CustomShape 251"/>
            <p:cNvSpPr/>
            <p:nvPr/>
          </p:nvSpPr>
          <p:spPr>
            <a:xfrm>
              <a:off x="6179040" y="8506800"/>
              <a:ext cx="596520" cy="1094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173" y="21600"/>
                  </a:lnTo>
                  <a:lnTo>
                    <a:pt x="1292" y="21038"/>
                  </a:lnTo>
                  <a:lnTo>
                    <a:pt x="21146" y="21038"/>
                  </a:lnTo>
                  <a:lnTo>
                    <a:pt x="21600" y="24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3" name="CustomShape 252"/>
            <p:cNvSpPr/>
            <p:nvPr/>
          </p:nvSpPr>
          <p:spPr>
            <a:xfrm>
              <a:off x="6498360" y="8836920"/>
              <a:ext cx="235080" cy="1011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9714" y="4559"/>
                  </a:lnTo>
                  <a:lnTo>
                    <a:pt x="11852" y="10880"/>
                  </a:lnTo>
                  <a:lnTo>
                    <a:pt x="10291" y="16487"/>
                  </a:lnTo>
                  <a:lnTo>
                    <a:pt x="8909" y="18906"/>
                  </a:lnTo>
                  <a:lnTo>
                    <a:pt x="20363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94" name="CustomShape 253"/>
          <p:cNvSpPr/>
          <p:nvPr/>
        </p:nvSpPr>
        <p:spPr>
          <a:xfrm>
            <a:off x="4344638" y="5981344"/>
            <a:ext cx="419428" cy="30324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173" y="5517"/>
                </a:lnTo>
                <a:lnTo>
                  <a:pt x="1292" y="5373"/>
                </a:lnTo>
                <a:lnTo>
                  <a:pt x="3791" y="5545"/>
                </a:lnTo>
                <a:lnTo>
                  <a:pt x="6385" y="6936"/>
                </a:lnTo>
                <a:lnTo>
                  <a:pt x="7786" y="10451"/>
                </a:lnTo>
                <a:lnTo>
                  <a:pt x="6808" y="13895"/>
                </a:lnTo>
                <a:lnTo>
                  <a:pt x="4168" y="15132"/>
                </a:lnTo>
                <a:lnTo>
                  <a:pt x="1433" y="15150"/>
                </a:lnTo>
                <a:lnTo>
                  <a:pt x="173" y="14936"/>
                </a:lnTo>
                <a:lnTo>
                  <a:pt x="173" y="21600"/>
                </a:lnTo>
                <a:lnTo>
                  <a:pt x="6028" y="21600"/>
                </a:lnTo>
                <a:lnTo>
                  <a:pt x="5796" y="20678"/>
                </a:lnTo>
                <a:lnTo>
                  <a:pt x="5871" y="18717"/>
                </a:lnTo>
                <a:lnTo>
                  <a:pt x="7405" y="16923"/>
                </a:lnTo>
                <a:lnTo>
                  <a:pt x="11553" y="16506"/>
                </a:lnTo>
                <a:lnTo>
                  <a:pt x="15388" y="17581"/>
                </a:lnTo>
                <a:lnTo>
                  <a:pt x="16231" y="19072"/>
                </a:lnTo>
                <a:lnTo>
                  <a:pt x="15615" y="20394"/>
                </a:lnTo>
                <a:lnTo>
                  <a:pt x="15070" y="20965"/>
                </a:lnTo>
                <a:lnTo>
                  <a:pt x="19591" y="21600"/>
                </a:lnTo>
                <a:lnTo>
                  <a:pt x="21600" y="635"/>
                </a:lnTo>
                <a:lnTo>
                  <a:pt x="0" y="0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5" name="CustomShape 254"/>
          <p:cNvSpPr/>
          <p:nvPr/>
        </p:nvSpPr>
        <p:spPr>
          <a:xfrm>
            <a:off x="3434906" y="5441934"/>
            <a:ext cx="498909" cy="508022"/>
          </a:xfrm>
          <a:prstGeom prst="rect">
            <a:avLst/>
          </a:prstGeom>
          <a:blipFill rotWithShape="0">
            <a:blip r:embed="rId45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96" name="Group 255"/>
          <p:cNvGrpSpPr/>
          <p:nvPr/>
        </p:nvGrpSpPr>
        <p:grpSpPr>
          <a:xfrm>
            <a:off x="3499453" y="5498888"/>
            <a:ext cx="294131" cy="312103"/>
            <a:chOff x="4977000" y="7820640"/>
            <a:chExt cx="418320" cy="443880"/>
          </a:xfrm>
        </p:grpSpPr>
        <p:sp>
          <p:nvSpPr>
            <p:cNvPr id="697" name="CustomShape 256"/>
            <p:cNvSpPr/>
            <p:nvPr/>
          </p:nvSpPr>
          <p:spPr>
            <a:xfrm>
              <a:off x="4977000" y="7820640"/>
              <a:ext cx="418320" cy="4438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5428" y="0"/>
                  </a:moveTo>
                  <a:lnTo>
                    <a:pt x="0" y="23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7555"/>
                  </a:lnTo>
                  <a:lnTo>
                    <a:pt x="17941" y="17555"/>
                  </a:lnTo>
                  <a:lnTo>
                    <a:pt x="15350" y="16643"/>
                  </a:lnTo>
                  <a:lnTo>
                    <a:pt x="14013" y="13525"/>
                  </a:lnTo>
                  <a:lnTo>
                    <a:pt x="15048" y="10305"/>
                  </a:lnTo>
                  <a:lnTo>
                    <a:pt x="17672" y="9168"/>
                  </a:lnTo>
                  <a:lnTo>
                    <a:pt x="21600" y="9168"/>
                  </a:lnTo>
                  <a:lnTo>
                    <a:pt x="21600" y="7643"/>
                  </a:lnTo>
                  <a:lnTo>
                    <a:pt x="9720" y="7643"/>
                  </a:lnTo>
                  <a:lnTo>
                    <a:pt x="6182" y="6449"/>
                  </a:lnTo>
                  <a:lnTo>
                    <a:pt x="5025" y="3822"/>
                  </a:lnTo>
                  <a:lnTo>
                    <a:pt x="5143" y="1194"/>
                  </a:lnTo>
                  <a:lnTo>
                    <a:pt x="5428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8" name="CustomShape 257"/>
            <p:cNvSpPr/>
            <p:nvPr/>
          </p:nvSpPr>
          <p:spPr>
            <a:xfrm>
              <a:off x="5165640" y="7820640"/>
              <a:ext cx="229680" cy="360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20930"/>
                  </a:moveTo>
                  <a:lnTo>
                    <a:pt x="19536" y="21315"/>
                  </a:lnTo>
                  <a:lnTo>
                    <a:pt x="14947" y="21600"/>
                  </a:lnTo>
                  <a:lnTo>
                    <a:pt x="21600" y="21600"/>
                  </a:lnTo>
                  <a:lnTo>
                    <a:pt x="21600" y="20930"/>
                  </a:lnTo>
                  <a:close/>
                  <a:moveTo>
                    <a:pt x="21600" y="11280"/>
                  </a:moveTo>
                  <a:lnTo>
                    <a:pt x="14459" y="11280"/>
                  </a:lnTo>
                  <a:lnTo>
                    <a:pt x="19353" y="11289"/>
                  </a:lnTo>
                  <a:lnTo>
                    <a:pt x="21600" y="11548"/>
                  </a:lnTo>
                  <a:lnTo>
                    <a:pt x="21600" y="11280"/>
                  </a:lnTo>
                  <a:close/>
                  <a:moveTo>
                    <a:pt x="21600" y="0"/>
                  </a:moveTo>
                  <a:lnTo>
                    <a:pt x="9106" y="0"/>
                  </a:lnTo>
                  <a:lnTo>
                    <a:pt x="9421" y="1469"/>
                  </a:lnTo>
                  <a:lnTo>
                    <a:pt x="9188" y="4702"/>
                  </a:lnTo>
                  <a:lnTo>
                    <a:pt x="6637" y="7935"/>
                  </a:lnTo>
                  <a:lnTo>
                    <a:pt x="0" y="9404"/>
                  </a:lnTo>
                  <a:lnTo>
                    <a:pt x="21600" y="9404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99" name="CustomShape 258"/>
          <p:cNvSpPr/>
          <p:nvPr/>
        </p:nvSpPr>
        <p:spPr>
          <a:xfrm>
            <a:off x="3499453" y="5498888"/>
            <a:ext cx="294131" cy="3121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236"/>
                </a:moveTo>
                <a:lnTo>
                  <a:pt x="5428" y="0"/>
                </a:lnTo>
                <a:lnTo>
                  <a:pt x="5143" y="1194"/>
                </a:lnTo>
                <a:lnTo>
                  <a:pt x="5025" y="3822"/>
                </a:lnTo>
                <a:lnTo>
                  <a:pt x="6182" y="6449"/>
                </a:lnTo>
                <a:lnTo>
                  <a:pt x="9720" y="7643"/>
                </a:lnTo>
                <a:lnTo>
                  <a:pt x="13370" y="6449"/>
                </a:lnTo>
                <a:lnTo>
                  <a:pt x="14773" y="3822"/>
                </a:lnTo>
                <a:lnTo>
                  <a:pt x="14902" y="1194"/>
                </a:lnTo>
                <a:lnTo>
                  <a:pt x="14729" y="0"/>
                </a:lnTo>
                <a:lnTo>
                  <a:pt x="21600" y="0"/>
                </a:lnTo>
                <a:lnTo>
                  <a:pt x="21600" y="9386"/>
                </a:lnTo>
                <a:lnTo>
                  <a:pt x="20364" y="9175"/>
                </a:lnTo>
                <a:lnTo>
                  <a:pt x="17673" y="9168"/>
                </a:lnTo>
                <a:lnTo>
                  <a:pt x="15048" y="10305"/>
                </a:lnTo>
                <a:lnTo>
                  <a:pt x="14013" y="13525"/>
                </a:lnTo>
                <a:lnTo>
                  <a:pt x="15350" y="16643"/>
                </a:lnTo>
                <a:lnTo>
                  <a:pt x="17941" y="17555"/>
                </a:lnTo>
                <a:lnTo>
                  <a:pt x="20465" y="17324"/>
                </a:lnTo>
                <a:lnTo>
                  <a:pt x="21600" y="17011"/>
                </a:lnTo>
                <a:lnTo>
                  <a:pt x="21600" y="21600"/>
                </a:lnTo>
                <a:lnTo>
                  <a:pt x="0" y="21600"/>
                </a:lnTo>
                <a:lnTo>
                  <a:pt x="0" y="236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0" name="CustomShape 259"/>
          <p:cNvSpPr/>
          <p:nvPr/>
        </p:nvSpPr>
        <p:spPr>
          <a:xfrm>
            <a:off x="4134290" y="5247028"/>
            <a:ext cx="689513" cy="587503"/>
          </a:xfrm>
          <a:prstGeom prst="rect">
            <a:avLst/>
          </a:prstGeom>
          <a:blipFill rotWithShape="0">
            <a:blip r:embed="rId46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01" name="Group 260"/>
          <p:cNvGrpSpPr/>
          <p:nvPr/>
        </p:nvGrpSpPr>
        <p:grpSpPr>
          <a:xfrm>
            <a:off x="4194788" y="5307778"/>
            <a:ext cx="492581" cy="390319"/>
            <a:chOff x="5965920" y="7548840"/>
            <a:chExt cx="700560" cy="555120"/>
          </a:xfrm>
        </p:grpSpPr>
        <p:sp>
          <p:nvSpPr>
            <p:cNvPr id="702" name="CustomShape 261"/>
            <p:cNvSpPr/>
            <p:nvPr/>
          </p:nvSpPr>
          <p:spPr>
            <a:xfrm>
              <a:off x="6111720" y="8001720"/>
              <a:ext cx="538560" cy="10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0"/>
                  </a:lnTo>
                  <a:lnTo>
                    <a:pt x="161" y="1996"/>
                  </a:lnTo>
                  <a:lnTo>
                    <a:pt x="243" y="8217"/>
                  </a:lnTo>
                  <a:lnTo>
                    <a:pt x="274" y="14791"/>
                  </a:lnTo>
                  <a:lnTo>
                    <a:pt x="278" y="17843"/>
                  </a:lnTo>
                  <a:lnTo>
                    <a:pt x="2140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3" name="CustomShape 262"/>
            <p:cNvSpPr/>
            <p:nvPr/>
          </p:nvSpPr>
          <p:spPr>
            <a:xfrm>
              <a:off x="5965920" y="7835040"/>
              <a:ext cx="692280" cy="170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4065" y="0"/>
                  </a:moveTo>
                  <a:lnTo>
                    <a:pt x="2409" y="779"/>
                  </a:lnTo>
                  <a:lnTo>
                    <a:pt x="753" y="3894"/>
                  </a:lnTo>
                  <a:lnTo>
                    <a:pt x="0" y="10833"/>
                  </a:lnTo>
                  <a:lnTo>
                    <a:pt x="452" y="16787"/>
                  </a:lnTo>
                  <a:lnTo>
                    <a:pt x="1538" y="20132"/>
                  </a:lnTo>
                  <a:lnTo>
                    <a:pt x="2852" y="21518"/>
                  </a:lnTo>
                  <a:lnTo>
                    <a:pt x="3989" y="21600"/>
                  </a:lnTo>
                  <a:lnTo>
                    <a:pt x="4545" y="21029"/>
                  </a:lnTo>
                  <a:lnTo>
                    <a:pt x="21360" y="21029"/>
                  </a:lnTo>
                  <a:lnTo>
                    <a:pt x="21600" y="71"/>
                  </a:lnTo>
                  <a:lnTo>
                    <a:pt x="4818" y="71"/>
                  </a:lnTo>
                  <a:lnTo>
                    <a:pt x="4065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4" name="CustomShape 263"/>
            <p:cNvSpPr/>
            <p:nvPr/>
          </p:nvSpPr>
          <p:spPr>
            <a:xfrm>
              <a:off x="6120360" y="7548840"/>
              <a:ext cx="546120" cy="2862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12548" y="0"/>
                  </a:moveTo>
                  <a:lnTo>
                    <a:pt x="7987" y="824"/>
                  </a:lnTo>
                  <a:lnTo>
                    <a:pt x="6512" y="3294"/>
                  </a:lnTo>
                  <a:lnTo>
                    <a:pt x="6684" y="5890"/>
                  </a:lnTo>
                  <a:lnTo>
                    <a:pt x="7061" y="7094"/>
                  </a:lnTo>
                  <a:lnTo>
                    <a:pt x="203" y="8050"/>
                  </a:lnTo>
                  <a:lnTo>
                    <a:pt x="0" y="21600"/>
                  </a:lnTo>
                  <a:lnTo>
                    <a:pt x="21270" y="21600"/>
                  </a:lnTo>
                  <a:lnTo>
                    <a:pt x="21600" y="8050"/>
                  </a:lnTo>
                  <a:lnTo>
                    <a:pt x="16937" y="7094"/>
                  </a:lnTo>
                  <a:lnTo>
                    <a:pt x="17485" y="6080"/>
                  </a:lnTo>
                  <a:lnTo>
                    <a:pt x="18034" y="3800"/>
                  </a:lnTo>
                  <a:lnTo>
                    <a:pt x="16937" y="1393"/>
                  </a:lnTo>
                  <a:lnTo>
                    <a:pt x="12548" y="0"/>
                  </a:lnTo>
                  <a:close/>
                </a:path>
              </a:pathLst>
            </a:custGeom>
            <a:solidFill>
              <a:srgbClr val="94E3FE"/>
            </a:solidFill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05" name="CustomShape 264"/>
          <p:cNvSpPr/>
          <p:nvPr/>
        </p:nvSpPr>
        <p:spPr>
          <a:xfrm>
            <a:off x="4194788" y="5307778"/>
            <a:ext cx="492581" cy="39057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4919" y="4155"/>
                </a:moveTo>
                <a:lnTo>
                  <a:pt x="4760" y="11148"/>
                </a:lnTo>
                <a:lnTo>
                  <a:pt x="4017" y="11127"/>
                </a:lnTo>
                <a:lnTo>
                  <a:pt x="2380" y="11366"/>
                </a:lnTo>
                <a:lnTo>
                  <a:pt x="744" y="12324"/>
                </a:lnTo>
                <a:lnTo>
                  <a:pt x="0" y="14458"/>
                </a:lnTo>
                <a:lnTo>
                  <a:pt x="447" y="16289"/>
                </a:lnTo>
                <a:lnTo>
                  <a:pt x="1519" y="17318"/>
                </a:lnTo>
                <a:lnTo>
                  <a:pt x="2818" y="17744"/>
                </a:lnTo>
                <a:lnTo>
                  <a:pt x="3942" y="17769"/>
                </a:lnTo>
                <a:lnTo>
                  <a:pt x="4491" y="17594"/>
                </a:lnTo>
                <a:lnTo>
                  <a:pt x="4615" y="17964"/>
                </a:lnTo>
                <a:lnTo>
                  <a:pt x="4678" y="19118"/>
                </a:lnTo>
                <a:lnTo>
                  <a:pt x="4702" y="20337"/>
                </a:lnTo>
                <a:lnTo>
                  <a:pt x="4705" y="20903"/>
                </a:lnTo>
                <a:lnTo>
                  <a:pt x="20958" y="21600"/>
                </a:lnTo>
                <a:lnTo>
                  <a:pt x="21600" y="4155"/>
                </a:lnTo>
                <a:lnTo>
                  <a:pt x="17964" y="3661"/>
                </a:lnTo>
                <a:lnTo>
                  <a:pt x="18392" y="3138"/>
                </a:lnTo>
                <a:lnTo>
                  <a:pt x="18820" y="1961"/>
                </a:lnTo>
                <a:lnTo>
                  <a:pt x="17964" y="719"/>
                </a:lnTo>
                <a:lnTo>
                  <a:pt x="14543" y="0"/>
                </a:lnTo>
                <a:lnTo>
                  <a:pt x="10987" y="425"/>
                </a:lnTo>
                <a:lnTo>
                  <a:pt x="9838" y="1700"/>
                </a:lnTo>
                <a:lnTo>
                  <a:pt x="9971" y="3040"/>
                </a:lnTo>
                <a:lnTo>
                  <a:pt x="10265" y="3661"/>
                </a:lnTo>
                <a:lnTo>
                  <a:pt x="4919" y="4155"/>
                </a:lnTo>
                <a:close/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6" name="CustomShape 265"/>
          <p:cNvSpPr/>
          <p:nvPr/>
        </p:nvSpPr>
        <p:spPr>
          <a:xfrm>
            <a:off x="2392031" y="5452565"/>
            <a:ext cx="847716" cy="456891"/>
          </a:xfrm>
          <a:prstGeom prst="rect">
            <a:avLst/>
          </a:prstGeom>
          <a:blipFill rotWithShape="0">
            <a:blip r:embed="rId47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7" name="Line 266"/>
          <p:cNvSpPr/>
          <p:nvPr/>
        </p:nvSpPr>
        <p:spPr>
          <a:xfrm flipH="1">
            <a:off x="2445440" y="5641650"/>
            <a:ext cx="491063" cy="0"/>
          </a:xfrm>
          <a:prstGeom prst="line">
            <a:avLst/>
          </a:prstGeom>
          <a:ln w="101520">
            <a:solidFill>
              <a:srgbClr val="669C3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8" name="CustomShape 267"/>
          <p:cNvSpPr/>
          <p:nvPr/>
        </p:nvSpPr>
        <p:spPr>
          <a:xfrm>
            <a:off x="2830444" y="5503191"/>
            <a:ext cx="278944" cy="2781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5451" y="10766"/>
                </a:lnTo>
                <a:lnTo>
                  <a:pt x="136" y="21600"/>
                </a:lnTo>
                <a:lnTo>
                  <a:pt x="21600" y="10663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9" name="Line 268"/>
          <p:cNvSpPr/>
          <p:nvPr/>
        </p:nvSpPr>
        <p:spPr>
          <a:xfrm flipH="1">
            <a:off x="5071359" y="5641650"/>
            <a:ext cx="491316" cy="0"/>
          </a:xfrm>
          <a:prstGeom prst="line">
            <a:avLst/>
          </a:prstGeom>
          <a:ln w="101520">
            <a:solidFill>
              <a:srgbClr val="669C3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CustomShape 269"/>
          <p:cNvSpPr/>
          <p:nvPr/>
        </p:nvSpPr>
        <p:spPr>
          <a:xfrm>
            <a:off x="5456362" y="5503191"/>
            <a:ext cx="278944" cy="2781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5451" y="10766"/>
                </a:lnTo>
                <a:lnTo>
                  <a:pt x="136" y="21600"/>
                </a:lnTo>
                <a:lnTo>
                  <a:pt x="21600" y="10663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1875150" y="90112"/>
            <a:ext cx="5159194" cy="6767297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CustomShape 2"/>
          <p:cNvSpPr/>
          <p:nvPr/>
        </p:nvSpPr>
        <p:spPr>
          <a:xfrm>
            <a:off x="4178840" y="1123875"/>
            <a:ext cx="1756688" cy="1554441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3" name="CustomShape 3"/>
          <p:cNvSpPr/>
          <p:nvPr/>
        </p:nvSpPr>
        <p:spPr>
          <a:xfrm>
            <a:off x="6130434" y="379181"/>
            <a:ext cx="345769" cy="360703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4" name="CustomShape 4"/>
          <p:cNvSpPr/>
          <p:nvPr/>
        </p:nvSpPr>
        <p:spPr>
          <a:xfrm>
            <a:off x="1875150" y="6104869"/>
            <a:ext cx="1046672" cy="752794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5" name="CustomShape 5"/>
          <p:cNvSpPr/>
          <p:nvPr/>
        </p:nvSpPr>
        <p:spPr>
          <a:xfrm>
            <a:off x="2753494" y="6666806"/>
            <a:ext cx="4120622" cy="190603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669769" y="26831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5625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Shotgun Sequencing</a:t>
            </a:r>
            <a:endParaRPr lang="en-US" sz="5625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717" name="metagenomics_overview.jpg"/>
          <p:cNvPicPr/>
          <p:nvPr/>
        </p:nvPicPr>
        <p:blipFill>
          <a:blip r:embed="rId2"/>
          <a:stretch/>
        </p:blipFill>
        <p:spPr>
          <a:xfrm>
            <a:off x="710016" y="1426613"/>
            <a:ext cx="7723603" cy="4276800"/>
          </a:xfrm>
          <a:prstGeom prst="rect">
            <a:avLst/>
          </a:prstGeom>
          <a:ln w="12600">
            <a:noFill/>
          </a:ln>
        </p:spPr>
      </p:pic>
      <p:sp>
        <p:nvSpPr>
          <p:cNvPr id="718" name="CustomShape 2"/>
          <p:cNvSpPr/>
          <p:nvPr/>
        </p:nvSpPr>
        <p:spPr>
          <a:xfrm>
            <a:off x="3644356" y="6358544"/>
            <a:ext cx="1955160" cy="191022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773" spc="-1">
                <a:solidFill>
                  <a:srgbClr val="000000"/>
                </a:solidFill>
                <a:latin typeface="Helvetica Light"/>
                <a:ea typeface="Helvetica Light"/>
              </a:rPr>
              <a:t>http://envgen.github.io/metagenomics.html</a:t>
            </a:r>
            <a:endParaRPr lang="en-US" sz="773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669769" y="312610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5005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Dos </a:t>
            </a:r>
            <a:r>
              <a:rPr lang="en-US" sz="5005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estrategias</a:t>
            </a:r>
            <a:r>
              <a:rPr lang="en-US" sz="5005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</a:t>
            </a:r>
            <a:r>
              <a:rPr lang="en-US" sz="5005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análisis</a:t>
            </a:r>
            <a:endParaRPr lang="en-US" sz="5005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20" name="CustomShape 2"/>
          <p:cNvSpPr/>
          <p:nvPr/>
        </p:nvSpPr>
        <p:spPr>
          <a:xfrm>
            <a:off x="669769" y="1830600"/>
            <a:ext cx="7804097" cy="441981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marL="514856" indent="-514350">
              <a:spcBef>
                <a:spcPts val="2954"/>
              </a:spcBef>
              <a:buClr>
                <a:srgbClr val="000000"/>
              </a:buClr>
              <a:buSzPct val="75000"/>
              <a:buFont typeface="+mj-lt"/>
              <a:buAutoNum type="arabicPeriod"/>
            </a:pP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Genome Centric</a:t>
            </a:r>
          </a:p>
          <a:p>
            <a:pPr marL="972056" lvl="1" indent="-514350">
              <a:spcBef>
                <a:spcPts val="295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Basado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ensamblaje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i="1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de novo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Helvetica Light"/>
              <a:ea typeface="Helvetica Light"/>
            </a:endParaRPr>
          </a:p>
          <a:p>
            <a:pPr marL="514856" indent="-514350">
              <a:spcBef>
                <a:spcPts val="2954"/>
              </a:spcBef>
              <a:buClr>
                <a:srgbClr val="000000"/>
              </a:buClr>
              <a:buSzPct val="75000"/>
              <a:buFont typeface="+mj-lt"/>
              <a:buAutoNum type="arabicPeriod"/>
            </a:pP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Gene Centric</a:t>
            </a:r>
          </a:p>
          <a:p>
            <a:pPr marL="972056" lvl="1" indent="-514350">
              <a:spcBef>
                <a:spcPts val="295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Basado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ensamblaje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i="1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de novo  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y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mapeo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contra de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referencias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972056" lvl="1" indent="-514350">
              <a:spcBef>
                <a:spcPts val="2954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Basado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mapeo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contra de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referencias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669769" y="84797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Estrategias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analíticas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para 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datos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metagenomas</a:t>
            </a:r>
            <a:endParaRPr lang="en-US" sz="4724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3496935" y="1731121"/>
            <a:ext cx="2149764" cy="85101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531" spc="-1">
                <a:solidFill>
                  <a:srgbClr val="000000"/>
                </a:solidFill>
                <a:latin typeface="Helvetica Light"/>
                <a:ea typeface="Helvetica Light"/>
              </a:rPr>
              <a:t>Estructura de</a:t>
            </a:r>
            <a:endParaRPr lang="en-US" sz="2531" spc="-1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2531" spc="-1">
                <a:solidFill>
                  <a:srgbClr val="000000"/>
                </a:solidFill>
                <a:latin typeface="Helvetica Light"/>
                <a:ea typeface="Helvetica Light"/>
              </a:rPr>
              <a:t>metagenomas</a:t>
            </a:r>
            <a:endParaRPr lang="en-US" sz="2531" spc="-1">
              <a:latin typeface="Arial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1238458" y="2602630"/>
            <a:ext cx="1859621" cy="85101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531" spc="-1" dirty="0" err="1">
                <a:solidFill>
                  <a:srgbClr val="000000"/>
                </a:solidFill>
                <a:latin typeface="Helvetica Light"/>
                <a:ea typeface="Helvetica Light"/>
              </a:rPr>
              <a:t>Ensamblaje</a:t>
            </a:r>
            <a:r>
              <a:rPr lang="en-US" sz="2531" spc="-1" dirty="0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lang="en-US" sz="2531" spc="-1" dirty="0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2531" i="1" spc="-1" dirty="0">
                <a:solidFill>
                  <a:srgbClr val="000000"/>
                </a:solidFill>
                <a:latin typeface="Arial"/>
                <a:ea typeface="Arial"/>
              </a:rPr>
              <a:t>de novo</a:t>
            </a:r>
            <a:r>
              <a:rPr lang="en-US" sz="2531" spc="-1" dirty="0">
                <a:solidFill>
                  <a:srgbClr val="000000"/>
                </a:solidFill>
                <a:latin typeface="Helvetica Light"/>
                <a:ea typeface="Helvetica Light"/>
              </a:rPr>
              <a:t> </a:t>
            </a:r>
            <a:endParaRPr lang="en-US" sz="2531" spc="-1" dirty="0">
              <a:latin typeface="Arial"/>
            </a:endParaRPr>
          </a:p>
        </p:txBody>
      </p:sp>
      <p:sp>
        <p:nvSpPr>
          <p:cNvPr id="724" name="CustomShape 4"/>
          <p:cNvSpPr/>
          <p:nvPr/>
        </p:nvSpPr>
        <p:spPr>
          <a:xfrm>
            <a:off x="6173204" y="2602630"/>
            <a:ext cx="1606602" cy="85101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531" spc="-1">
                <a:solidFill>
                  <a:srgbClr val="000000"/>
                </a:solidFill>
                <a:latin typeface="Helvetica Light"/>
                <a:ea typeface="Helvetica Light"/>
              </a:rPr>
              <a:t>datos sin</a:t>
            </a:r>
            <a:endParaRPr lang="en-US" sz="2531" spc="-1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2531" spc="-1">
                <a:solidFill>
                  <a:srgbClr val="000000"/>
                </a:solidFill>
                <a:latin typeface="Helvetica Light"/>
                <a:ea typeface="Helvetica Light"/>
              </a:rPr>
              <a:t>ensamblar</a:t>
            </a:r>
            <a:endParaRPr lang="en-US" sz="2531" spc="-1">
              <a:latin typeface="Arial"/>
            </a:endParaRPr>
          </a:p>
        </p:txBody>
      </p:sp>
      <p:sp>
        <p:nvSpPr>
          <p:cNvPr id="725" name="CustomShape 5"/>
          <p:cNvSpPr/>
          <p:nvPr/>
        </p:nvSpPr>
        <p:spPr>
          <a:xfrm>
            <a:off x="3442399" y="3572805"/>
            <a:ext cx="2259089" cy="1110569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1687" spc="-1">
                <a:solidFill>
                  <a:srgbClr val="000000"/>
                </a:solidFill>
                <a:latin typeface="Helvetica Light"/>
                <a:ea typeface="Helvetica Light"/>
              </a:rPr>
              <a:t>anotación taxonómica </a:t>
            </a:r>
            <a:endParaRPr lang="en-US" sz="1687" spc="-1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1687" spc="-1">
                <a:solidFill>
                  <a:srgbClr val="000000"/>
                </a:solidFill>
                <a:latin typeface="Helvetica Light"/>
                <a:ea typeface="Helvetica Light"/>
              </a:rPr>
              <a:t>y funcional x </a:t>
            </a:r>
            <a:endParaRPr lang="en-US" sz="1687" spc="-1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1687" spc="-1">
                <a:solidFill>
                  <a:srgbClr val="000000"/>
                </a:solidFill>
                <a:latin typeface="Helvetica Light"/>
                <a:ea typeface="Helvetica Light"/>
              </a:rPr>
              <a:t>alineamiento a</a:t>
            </a:r>
            <a:endParaRPr lang="en-US" sz="1687" spc="-1"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1687" spc="-1">
                <a:solidFill>
                  <a:srgbClr val="000000"/>
                </a:solidFill>
                <a:latin typeface="Helvetica Light"/>
                <a:ea typeface="Helvetica Light"/>
              </a:rPr>
              <a:t>BD</a:t>
            </a:r>
            <a:endParaRPr lang="en-US" sz="1687" spc="-1">
              <a:latin typeface="Arial"/>
            </a:endParaRPr>
          </a:p>
        </p:txBody>
      </p:sp>
      <p:grpSp>
        <p:nvGrpSpPr>
          <p:cNvPr id="726" name="Group 6"/>
          <p:cNvGrpSpPr/>
          <p:nvPr/>
        </p:nvGrpSpPr>
        <p:grpSpPr>
          <a:xfrm>
            <a:off x="3683475" y="5165594"/>
            <a:ext cx="1583297" cy="1378446"/>
            <a:chOff x="5238720" y="7346623"/>
            <a:chExt cx="2251800" cy="1960457"/>
          </a:xfrm>
        </p:grpSpPr>
        <p:sp>
          <p:nvSpPr>
            <p:cNvPr id="727" name="Line 7"/>
            <p:cNvSpPr/>
            <p:nvPr/>
          </p:nvSpPr>
          <p:spPr>
            <a:xfrm flipV="1">
              <a:off x="5757840" y="7447320"/>
              <a:ext cx="0" cy="18597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Line 8"/>
            <p:cNvSpPr/>
            <p:nvPr/>
          </p:nvSpPr>
          <p:spPr>
            <a:xfrm flipH="1">
              <a:off x="5238720" y="7847640"/>
              <a:ext cx="2251800" cy="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9" name="CustomShape 9"/>
            <p:cNvSpPr/>
            <p:nvPr/>
          </p:nvSpPr>
          <p:spPr>
            <a:xfrm>
              <a:off x="5858440" y="7346623"/>
              <a:ext cx="1364077" cy="471754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5691" tIns="35691" rIns="35691" bIns="35691" anchor="ctr">
              <a:sp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687" spc="-1">
                  <a:solidFill>
                    <a:srgbClr val="000000"/>
                  </a:solidFill>
                  <a:latin typeface="Helvetica Light"/>
                  <a:ea typeface="Helvetica Light"/>
                </a:rPr>
                <a:t>muestras</a:t>
              </a:r>
              <a:endParaRPr lang="en-US" sz="1687" spc="-1">
                <a:latin typeface="Arial"/>
              </a:endParaRPr>
            </a:p>
          </p:txBody>
        </p:sp>
        <p:sp>
          <p:nvSpPr>
            <p:cNvPr id="730" name="CustomShape 10"/>
            <p:cNvSpPr/>
            <p:nvPr/>
          </p:nvSpPr>
          <p:spPr>
            <a:xfrm rot="16200000">
              <a:off x="4800610" y="8334463"/>
              <a:ext cx="1380220" cy="471754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5691" tIns="35691" rIns="35691" bIns="35691" anchor="ctr">
              <a:sp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687" spc="-1">
                  <a:solidFill>
                    <a:srgbClr val="000000"/>
                  </a:solidFill>
                  <a:latin typeface="Helvetica Light"/>
                  <a:ea typeface="Helvetica Light"/>
                </a:rPr>
                <a:t>genomas</a:t>
              </a:r>
              <a:endParaRPr lang="en-US" sz="1687" spc="-1">
                <a:latin typeface="Arial"/>
              </a:endParaRPr>
            </a:p>
          </p:txBody>
        </p:sp>
        <p:sp>
          <p:nvSpPr>
            <p:cNvPr id="731" name="CustomShape 11"/>
            <p:cNvSpPr/>
            <p:nvPr/>
          </p:nvSpPr>
          <p:spPr>
            <a:xfrm>
              <a:off x="6097728" y="8291983"/>
              <a:ext cx="885862" cy="471754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35691" tIns="35691" rIns="35691" bIns="35691" anchor="ctr">
              <a:spAutoFit/>
            </a:bodyPr>
            <a:lstStyle/>
            <a:p>
              <a:pPr algn="ctr">
                <a:tabLst>
                  <a:tab pos="0" algn="l"/>
                </a:tabLst>
              </a:pPr>
              <a:r>
                <a:rPr lang="en-US" sz="1687" spc="-1">
                  <a:solidFill>
                    <a:srgbClr val="000000"/>
                  </a:solidFill>
                  <a:latin typeface="Helvetica Light"/>
                  <a:ea typeface="Helvetica Light"/>
                </a:rPr>
                <a:t>reads</a:t>
              </a:r>
              <a:endParaRPr lang="en-US" sz="1687" spc="-1">
                <a:latin typeface="Arial"/>
              </a:endParaRPr>
            </a:p>
          </p:txBody>
        </p:sp>
      </p:grpSp>
      <p:sp>
        <p:nvSpPr>
          <p:cNvPr id="732" name="Line 12"/>
          <p:cNvSpPr/>
          <p:nvPr/>
        </p:nvSpPr>
        <p:spPr>
          <a:xfrm>
            <a:off x="5460412" y="5922113"/>
            <a:ext cx="1016297" cy="0"/>
          </a:xfrm>
          <a:prstGeom prst="line">
            <a:avLst/>
          </a:prstGeom>
          <a:ln w="255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3" name="CustomShape 13"/>
          <p:cNvSpPr/>
          <p:nvPr/>
        </p:nvSpPr>
        <p:spPr>
          <a:xfrm>
            <a:off x="6882407" y="5496861"/>
            <a:ext cx="1803387" cy="85101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Análisis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algn="ctr">
              <a:tabLst>
                <a:tab pos="0" algn="l"/>
              </a:tabLst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estadísticos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34" name="Line 14"/>
          <p:cNvSpPr/>
          <p:nvPr/>
        </p:nvSpPr>
        <p:spPr>
          <a:xfrm flipV="1">
            <a:off x="2830444" y="2286731"/>
            <a:ext cx="524728" cy="440944"/>
          </a:xfrm>
          <a:prstGeom prst="line">
            <a:avLst/>
          </a:prstGeom>
          <a:ln w="38160" cap="rnd">
            <a:solidFill>
              <a:srgbClr val="000000"/>
            </a:solidFill>
            <a:custDash>
              <a:ds d="100000" sp="2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Line 15"/>
          <p:cNvSpPr/>
          <p:nvPr/>
        </p:nvSpPr>
        <p:spPr>
          <a:xfrm flipH="1" flipV="1">
            <a:off x="5759859" y="2298628"/>
            <a:ext cx="417403" cy="417403"/>
          </a:xfrm>
          <a:prstGeom prst="line">
            <a:avLst/>
          </a:prstGeom>
          <a:ln w="38160" cap="rnd">
            <a:solidFill>
              <a:srgbClr val="000000"/>
            </a:solidFill>
            <a:custDash>
              <a:ds d="100000" sp="2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6" name="Line 16"/>
          <p:cNvSpPr/>
          <p:nvPr/>
        </p:nvSpPr>
        <p:spPr>
          <a:xfrm flipH="1" flipV="1">
            <a:off x="2884106" y="3566278"/>
            <a:ext cx="417403" cy="417656"/>
          </a:xfrm>
          <a:prstGeom prst="line">
            <a:avLst/>
          </a:prstGeom>
          <a:ln w="38160" cap="rnd">
            <a:solidFill>
              <a:srgbClr val="000000"/>
            </a:solidFill>
            <a:custDash>
              <a:ds d="100000" sp="2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Line 17"/>
          <p:cNvSpPr/>
          <p:nvPr/>
        </p:nvSpPr>
        <p:spPr>
          <a:xfrm flipV="1">
            <a:off x="5923378" y="3554634"/>
            <a:ext cx="524981" cy="440944"/>
          </a:xfrm>
          <a:prstGeom prst="line">
            <a:avLst/>
          </a:prstGeom>
          <a:ln w="38160" cap="rnd">
            <a:solidFill>
              <a:srgbClr val="000000"/>
            </a:solidFill>
            <a:custDash>
              <a:ds d="100000" sp="2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8" name="Line 18"/>
          <p:cNvSpPr/>
          <p:nvPr/>
        </p:nvSpPr>
        <p:spPr>
          <a:xfrm flipV="1">
            <a:off x="4571944" y="4648134"/>
            <a:ext cx="0" cy="418416"/>
          </a:xfrm>
          <a:prstGeom prst="line">
            <a:avLst/>
          </a:prstGeom>
          <a:ln w="38160" cap="rnd">
            <a:solidFill>
              <a:srgbClr val="000000"/>
            </a:solidFill>
            <a:custDash>
              <a:ds d="100000" sp="2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89353" y="238444"/>
            <a:ext cx="8965434" cy="6097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spcBef>
                <a:spcPts val="70"/>
              </a:spcBef>
              <a:tabLst>
                <a:tab pos="0" algn="l"/>
              </a:tabLst>
            </a:pPr>
            <a:r>
              <a:rPr lang="en-US" sz="3867" spc="-7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Dos </a:t>
            </a:r>
            <a:r>
              <a:rPr lang="en-US" sz="3867" spc="-70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opciones</a:t>
            </a:r>
            <a:r>
              <a:rPr lang="en-US" sz="3867" spc="-7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 </a:t>
            </a:r>
            <a:r>
              <a:rPr lang="en-US" sz="3867" spc="-70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en</a:t>
            </a:r>
            <a:r>
              <a:rPr lang="en-US" sz="3867" spc="-7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 </a:t>
            </a:r>
            <a:r>
              <a:rPr lang="en-US" sz="3867" spc="-70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metagénomica</a:t>
            </a:r>
            <a:endParaRPr lang="en-US" sz="3867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46" name="CustomShape 2"/>
          <p:cNvSpPr/>
          <p:nvPr/>
        </p:nvSpPr>
        <p:spPr>
          <a:xfrm>
            <a:off x="192881" y="1285875"/>
            <a:ext cx="8872284" cy="39087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3281" tIns="31641" rIns="63281" bIns="31641">
            <a:noAutofit/>
          </a:bodyPr>
          <a:lstStyle/>
          <a:p>
            <a:pPr>
              <a:lnSpc>
                <a:spcPct val="100000"/>
              </a:lnSpc>
            </a:pPr>
            <a:r>
              <a:rPr lang="es-ES" sz="2250" b="1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Basado en </a:t>
            </a:r>
            <a:r>
              <a:rPr lang="es-ES" sz="2250" b="1" spc="-1" dirty="0" err="1">
                <a:solidFill>
                  <a:schemeClr val="accent1">
                    <a:lumMod val="75000"/>
                  </a:schemeClr>
                </a:solidFill>
                <a:latin typeface="Arial"/>
              </a:rPr>
              <a:t>Reads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151870" indent="-15161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Se mapean las </a:t>
            </a:r>
            <a:r>
              <a:rPr lang="es-ES" sz="2250" spc="-1" dirty="0" err="1">
                <a:solidFill>
                  <a:schemeClr val="accent1">
                    <a:lumMod val="75000"/>
                  </a:schemeClr>
                </a:solidFill>
                <a:latin typeface="Arial"/>
              </a:rPr>
              <a:t>reads</a:t>
            </a: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contra base de datos y se obtiene un perfil taxonómico y funcional rápidamente.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151870" indent="-15161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Se obtiene una imagen amplia de la comunidad.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151870" indent="-15161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50" b="1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Basado en ensamble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151870" indent="-15161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Se obtiene una asociación entre taxonomía y función (si se quiere).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151870" indent="-151616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Permite descubrir nuevas </a:t>
            </a:r>
            <a:r>
              <a:rPr lang="es-ES" sz="2250" spc="-1" dirty="0" err="1">
                <a:solidFill>
                  <a:schemeClr val="accent1">
                    <a:lumMod val="75000"/>
                  </a:schemeClr>
                </a:solidFill>
                <a:latin typeface="Arial"/>
              </a:rPr>
              <a:t>taxas</a:t>
            </a:r>
            <a:r>
              <a:rPr lang="es-ES" sz="2250" spc="-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 y funciones. </a:t>
            </a:r>
            <a:endParaRPr lang="en-US" sz="2250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616897-9557-C449-08FF-C29CD88F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17" y="18255"/>
            <a:ext cx="7886700" cy="1325563"/>
          </a:xfrm>
        </p:spPr>
        <p:txBody>
          <a:bodyPr/>
          <a:lstStyle/>
          <a:p>
            <a:r>
              <a:rPr lang="en-CL" b="1" dirty="0">
                <a:solidFill>
                  <a:schemeClr val="accent1">
                    <a:lumMod val="75000"/>
                  </a:schemeClr>
                </a:solidFill>
              </a:rPr>
              <a:t>Lecturas asociadas al workshop</a:t>
            </a: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04B55D1B-DF6D-560D-4E12-390BB9A33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83" y="1139825"/>
            <a:ext cx="7886700" cy="535410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fontAlgn="base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</a:rPr>
              <a:t>New approaches for metagenome assembly with short reads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</a:rPr>
              <a:t>: https://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</a:rPr>
              <a:t>doi.org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</a:rPr>
              <a:t>/10.1093/bib/bbz020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MEGAHIT an ultra-fast single-node solution for large and complex metagenomics assembly via succinct de Bruijn graph: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https://doi.org/10.1093/bioinformatics/btv033</a:t>
            </a:r>
          </a:p>
          <a:p>
            <a:r>
              <a:rPr lang="en-US" sz="2000" b="1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MetaBAT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2 an adaptive binning algorithm for robust and efficient genome reconstruction from metagenome assemblies : </a:t>
            </a:r>
            <a:r>
              <a:rPr lang="en-US" sz="20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https://</a:t>
            </a:r>
            <a:r>
              <a:rPr lang="en-US" sz="2000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doi.org</a:t>
            </a:r>
            <a:r>
              <a:rPr lang="en-US" sz="20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/10.7717/peerj.735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9</a:t>
            </a:r>
          </a:p>
          <a:p>
            <a:r>
              <a:rPr lang="en-US" sz="2000" b="1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CheckM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assessing the quality of microbial genomes recovered from isolates, single cells, and metagenomes: </a:t>
            </a:r>
            <a:r>
              <a:rPr lang="en-US" sz="20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https://</a:t>
            </a:r>
            <a:r>
              <a:rPr lang="en-US" sz="2000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doi.org</a:t>
            </a:r>
            <a:r>
              <a:rPr lang="en-US" sz="20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/10.1101/gr.186072.114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GTDB-Tk a toolkit to classify genomes with the Genome Taxonomy Database: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https://doi.org/10.1093/bioinformatics/btz848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Sensitive protein alignments at tree-of-life scale using DIAMOND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 https://</a:t>
            </a:r>
            <a:r>
              <a:rPr lang="en-US" sz="2000" b="0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doi.org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/10.1038/s41592-021-01101-x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Fast gapped-read alignment with Bowtie 2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https://</a:t>
            </a:r>
            <a:r>
              <a:rPr lang="en-US" sz="2000" b="0" i="0" u="none" strike="noStrike" dirty="0" err="1">
                <a:solidFill>
                  <a:schemeClr val="accent1">
                    <a:lumMod val="75000"/>
                  </a:schemeClr>
                </a:solidFill>
                <a:effectLst/>
              </a:rPr>
              <a:t>doi.org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/10.1038/nmeth.1923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spc="-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41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page13image3464633344">
            <a:extLst>
              <a:ext uri="{FF2B5EF4-FFF2-40B4-BE49-F238E27FC236}">
                <a16:creationId xmlns:a16="http://schemas.microsoft.com/office/drawing/2014/main" id="{97917232-8FA7-6DC8-8933-C3A06C55C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61" y="854370"/>
            <a:ext cx="3740278" cy="370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0E1543-F3E1-20F4-3FC7-E8DFE055F864}"/>
              </a:ext>
            </a:extLst>
          </p:cNvPr>
          <p:cNvSpPr txBox="1"/>
          <p:nvPr/>
        </p:nvSpPr>
        <p:spPr>
          <a:xfrm>
            <a:off x="365061" y="4649800"/>
            <a:ext cx="3740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1400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1mL de Agua de mar </a:t>
            </a:r>
            <a:r>
              <a:rPr lang="en-US" sz="1400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teñida</a:t>
            </a:r>
            <a:r>
              <a:rPr lang="en-US" sz="1400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 </a:t>
            </a:r>
            <a:r>
              <a:rPr lang="en-US" sz="1400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Sybergreen</a:t>
            </a:r>
            <a:endParaRPr lang="en-US" sz="1400" b="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A2EC1DCE-8BA9-F758-79F0-489137DE5E10}"/>
              </a:ext>
            </a:extLst>
          </p:cNvPr>
          <p:cNvSpPr/>
          <p:nvPr/>
        </p:nvSpPr>
        <p:spPr>
          <a:xfrm>
            <a:off x="84666" y="-336172"/>
            <a:ext cx="8906934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Numerosos</a:t>
            </a:r>
            <a:r>
              <a:rPr lang="en-US" sz="4724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y </a:t>
            </a:r>
            <a:r>
              <a:rPr lang="en-US" sz="4724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4724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4724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todas</a:t>
            </a:r>
            <a:r>
              <a:rPr lang="en-US" sz="4724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partes</a:t>
            </a:r>
            <a:endParaRPr lang="en-US" sz="4724" b="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06238F8-03B9-06FC-ECE1-2AFD7DF67280}"/>
              </a:ext>
            </a:extLst>
          </p:cNvPr>
          <p:cNvSpPr/>
          <p:nvPr/>
        </p:nvSpPr>
        <p:spPr>
          <a:xfrm>
            <a:off x="4155484" y="3073400"/>
            <a:ext cx="4785970" cy="34283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19881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Shot 2015-10-05 at 8.33.55 AM.png">
            <a:extLst>
              <a:ext uri="{FF2B5EF4-FFF2-40B4-BE49-F238E27FC236}">
                <a16:creationId xmlns:a16="http://schemas.microsoft.com/office/drawing/2014/main" id="{412014F3-2919-9897-6D6A-D2B157FCA31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1600" y="397932"/>
            <a:ext cx="8940800" cy="5799667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29568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asted-image.tiff"/>
          <p:cNvPicPr/>
          <p:nvPr/>
        </p:nvPicPr>
        <p:blipFill>
          <a:blip r:embed="rId2"/>
          <a:stretch/>
        </p:blipFill>
        <p:spPr>
          <a:xfrm>
            <a:off x="4807825" y="3421782"/>
            <a:ext cx="4253259" cy="3041044"/>
          </a:xfrm>
          <a:prstGeom prst="rect">
            <a:avLst/>
          </a:prstGeom>
          <a:ln w="12600"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669769" y="312610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Los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microorganismos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son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incultivables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(la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mayoría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)</a:t>
            </a:r>
            <a:endParaRPr lang="en-US" sz="4724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669769" y="1938938"/>
            <a:ext cx="4555997" cy="43114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>
            <a:noAutofit/>
          </a:bodyPr>
          <a:lstStyle/>
          <a:p>
            <a:pPr marL="253116" indent="-252610">
              <a:spcBef>
                <a:spcPts val="2390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“The Great Plate Count Anomaly”</a:t>
            </a:r>
            <a:endParaRPr lang="en-US" sz="2053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53116" indent="-252610">
              <a:spcBef>
                <a:spcPts val="2390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Toma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una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muestra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suelo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,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mezcla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agua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,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vórtex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,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dejar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decantar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,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diluye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el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sobrenadante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y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toma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dos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gotas</a:t>
            </a:r>
            <a:endParaRPr lang="en-US" sz="2053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53116" indent="-252610">
              <a:spcBef>
                <a:spcPts val="2390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Una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gota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bajo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el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microscopio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óptico</a:t>
            </a:r>
            <a:endParaRPr lang="en-US" sz="2053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53116" indent="-252610">
              <a:spcBef>
                <a:spcPts val="2390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Otra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gota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a </a:t>
            </a:r>
            <a:r>
              <a:rPr lang="en-US" sz="2053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placa</a:t>
            </a: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Petri con medio LB.</a:t>
            </a:r>
            <a:endParaRPr lang="en-US" sz="2053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53116" indent="-252610">
              <a:spcBef>
                <a:spcPts val="2390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053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100:1 (!!!)</a:t>
            </a:r>
            <a:endParaRPr lang="en-US" sz="2053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101344" y="6549667"/>
            <a:ext cx="2941199" cy="1694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633" spc="-1">
                <a:solidFill>
                  <a:srgbClr val="000000"/>
                </a:solidFill>
                <a:latin typeface="Helvetica Light"/>
                <a:ea typeface="Helvetica Light"/>
              </a:rPr>
              <a:t>http://schaechter.asmblog.org/schaechter/2010/07/the-uncultured-bacteria.html</a:t>
            </a:r>
            <a:endParaRPr lang="en-US" sz="633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69769" y="312610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Los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microorganismos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son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incultivables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(la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mayoría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)</a:t>
            </a:r>
            <a:endParaRPr lang="en-US" sz="4724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41972" y="1830600"/>
            <a:ext cx="4034306" cy="5735563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>
            <a:noAutofit/>
          </a:bodyPr>
          <a:lstStyle/>
          <a:p>
            <a:pPr>
              <a:spcBef>
                <a:spcPts val="2882"/>
              </a:spcBef>
              <a:tabLst>
                <a:tab pos="0" algn="l"/>
              </a:tabLst>
            </a:pPr>
            <a:r>
              <a:rPr lang="en-US" sz="1969" i="1" spc="-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Trucos</a:t>
            </a:r>
            <a:endParaRPr lang="en-US" sz="1969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06270" indent="-305764">
              <a:spcBef>
                <a:spcPts val="2882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Incluir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otra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(s)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especie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(s)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el petri</a:t>
            </a:r>
            <a:endParaRPr lang="en-US" sz="1969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06270" indent="-305764">
              <a:spcBef>
                <a:spcPts val="2882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Relación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dependencia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otros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organismos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del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mismo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medioambiente</a:t>
            </a:r>
            <a:endParaRPr lang="en-US" sz="1969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06270" indent="-305764">
              <a:spcBef>
                <a:spcPts val="2882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Crecen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con los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productos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de una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otra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colonia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.</a:t>
            </a:r>
          </a:p>
          <a:p>
            <a:pPr marL="306270" indent="-305764">
              <a:spcBef>
                <a:spcPts val="2882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Autoclavar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 el agar por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separado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 del </a:t>
            </a:r>
            <a:r>
              <a:rPr lang="en-US" sz="1969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fosfato</a:t>
            </a:r>
            <a:r>
              <a:rPr lang="en-US" sz="1969" spc="-1" dirty="0">
                <a:solidFill>
                  <a:schemeClr val="accent1">
                    <a:lumMod val="75000"/>
                  </a:schemeClr>
                </a:solidFill>
                <a:latin typeface="Helvetica Light"/>
              </a:rPr>
              <a:t>. </a:t>
            </a:r>
            <a:r>
              <a:rPr lang="en-US" sz="1266" dirty="0">
                <a:solidFill>
                  <a:schemeClr val="accent1">
                    <a:lumMod val="75000"/>
                  </a:schemeClr>
                </a:solidFill>
              </a:rPr>
              <a:t>doi:10.1128/AEM.02741-14 </a:t>
            </a:r>
            <a:endParaRPr lang="en-US" sz="1969" dirty="0">
              <a:solidFill>
                <a:schemeClr val="accent1">
                  <a:lumMod val="75000"/>
                </a:schemeClr>
              </a:solidFill>
            </a:endParaRPr>
          </a:p>
          <a:p>
            <a:pPr marL="306270" indent="-305764">
              <a:spcBef>
                <a:spcPts val="2882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endParaRPr lang="en-US" sz="1969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281" name="pasted-image.tiff"/>
          <p:cNvPicPr/>
          <p:nvPr/>
        </p:nvPicPr>
        <p:blipFill>
          <a:blip r:embed="rId3"/>
          <a:stretch/>
        </p:blipFill>
        <p:spPr>
          <a:xfrm>
            <a:off x="4594978" y="3160772"/>
            <a:ext cx="4376531" cy="2223703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669769" y="312610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Los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microorganismos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son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incultivables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(la </a:t>
            </a:r>
            <a:r>
              <a:rPr lang="en-US" sz="4724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mayoría</a:t>
            </a:r>
            <a:r>
              <a:rPr lang="en-US" sz="4724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)</a:t>
            </a:r>
            <a:endParaRPr lang="en-US" sz="4724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66019" y="1835156"/>
            <a:ext cx="4124166" cy="441981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>
            <a:noAutofit/>
          </a:bodyPr>
          <a:lstStyle/>
          <a:p>
            <a:pPr>
              <a:spcBef>
                <a:spcPts val="2954"/>
              </a:spcBef>
              <a:tabLst>
                <a:tab pos="0" algn="l"/>
              </a:tabLst>
            </a:pPr>
            <a:r>
              <a:rPr lang="en-US" sz="2531" i="1" spc="-1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Trucos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12598" indent="-312092">
              <a:spcBef>
                <a:spcPts val="2954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“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Persuadirlos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” para que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crezcan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en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el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lab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12598" indent="-312092">
              <a:spcBef>
                <a:spcPts val="2954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Crecerlos</a:t>
            </a:r>
            <a:r>
              <a:rPr lang="en-US" sz="253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531" i="1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in situ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312598" indent="-312092">
              <a:spcBef>
                <a:spcPts val="2954"/>
              </a:spcBef>
              <a:buClr>
                <a:srgbClr val="000000"/>
              </a:buClr>
              <a:buSzPct val="75000"/>
              <a:buFont typeface="Symbol"/>
              <a:buChar char=""/>
              <a:tabLst>
                <a:tab pos="0" algn="l"/>
              </a:tabLst>
            </a:pPr>
            <a:r>
              <a:rPr lang="en-US" sz="253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iChip</a:t>
            </a:r>
            <a:endParaRPr lang="en-US" sz="253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284" name="pasted-image.tiff"/>
          <p:cNvPicPr/>
          <p:nvPr/>
        </p:nvPicPr>
        <p:blipFill>
          <a:blip r:embed="rId2"/>
          <a:stretch/>
        </p:blipFill>
        <p:spPr>
          <a:xfrm>
            <a:off x="213385" y="5052628"/>
            <a:ext cx="3032184" cy="1559756"/>
          </a:xfrm>
          <a:prstGeom prst="rect">
            <a:avLst/>
          </a:prstGeom>
          <a:ln w="12600">
            <a:noFill/>
          </a:ln>
        </p:spPr>
      </p:pic>
      <p:pic>
        <p:nvPicPr>
          <p:cNvPr id="285" name="pasted-image.tiff"/>
          <p:cNvPicPr/>
          <p:nvPr/>
        </p:nvPicPr>
        <p:blipFill>
          <a:blip r:embed="rId3"/>
          <a:stretch/>
        </p:blipFill>
        <p:spPr>
          <a:xfrm>
            <a:off x="3500972" y="4423106"/>
            <a:ext cx="5713284" cy="2233575"/>
          </a:xfrm>
          <a:prstGeom prst="rect">
            <a:avLst/>
          </a:prstGeom>
          <a:ln w="12600"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3271614" y="6640539"/>
            <a:ext cx="2600913" cy="16947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633" spc="-1">
                <a:solidFill>
                  <a:srgbClr val="000000"/>
                </a:solidFill>
                <a:latin typeface="Helvetica Light"/>
                <a:ea typeface="Helvetica Light"/>
              </a:rPr>
              <a:t>http://www.popsci.com/ichip-new-way-find-antibiotics-and-other-key-u</a:t>
            </a:r>
            <a:endParaRPr lang="en-US" sz="633" spc="-1">
              <a:latin typeface="Arial"/>
            </a:endParaRPr>
          </a:p>
        </p:txBody>
      </p:sp>
      <p:pic>
        <p:nvPicPr>
          <p:cNvPr id="287" name="pasted-image.tiff"/>
          <p:cNvPicPr/>
          <p:nvPr/>
        </p:nvPicPr>
        <p:blipFill>
          <a:blip r:embed="rId4"/>
          <a:stretch/>
        </p:blipFill>
        <p:spPr>
          <a:xfrm>
            <a:off x="4368685" y="2111062"/>
            <a:ext cx="4376531" cy="2030822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69769" y="312610"/>
            <a:ext cx="7804097" cy="1517484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algn="ctr">
              <a:tabLst>
                <a:tab pos="0" algn="l"/>
              </a:tabLst>
            </a:pPr>
            <a:r>
              <a:rPr lang="en-US" sz="4724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Antes de la </a:t>
            </a:r>
            <a:r>
              <a:rPr lang="en-US" sz="4724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secuenciación</a:t>
            </a:r>
            <a:r>
              <a:rPr lang="en-US" sz="4724" b="1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4724" b="1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masiva</a:t>
            </a:r>
            <a:endParaRPr lang="en-US" sz="4724" b="1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93388" y="1747322"/>
            <a:ext cx="3192159" cy="4419816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noAutofit/>
          </a:bodyPr>
          <a:lstStyle/>
          <a:p>
            <a:pPr marL="299942" indent="-299436">
              <a:spcBef>
                <a:spcPts val="2812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Denaturing Gradient Gel Electrophoresis (DGGE)</a:t>
            </a:r>
            <a:endParaRPr lang="en-US" sz="2432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99942" indent="-299436">
              <a:spcBef>
                <a:spcPts val="2812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Analizar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SIN cultivar</a:t>
            </a:r>
            <a:endParaRPr lang="en-US" sz="2432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pPr marL="299942" indent="-299436">
              <a:spcBef>
                <a:spcPts val="2812"/>
              </a:spcBef>
              <a:buClr>
                <a:srgbClr val="000000"/>
              </a:buClr>
              <a:buSzPct val="75000"/>
              <a:buFont typeface="Symbol"/>
              <a:buChar char=""/>
            </a:pP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Separamos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fragmentos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por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temperature de </a:t>
            </a: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desnaturalización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2432" spc="-1" dirty="0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parcial</a:t>
            </a:r>
            <a:r>
              <a:rPr lang="en-US" sz="2432" spc="-1" dirty="0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.</a:t>
            </a:r>
            <a:endParaRPr lang="en-US" sz="2432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314" name="Screenshot 2018-04-17 08.47.45.png"/>
          <p:cNvPicPr/>
          <p:nvPr/>
        </p:nvPicPr>
        <p:blipFill>
          <a:blip r:embed="rId2"/>
          <a:stretch/>
        </p:blipFill>
        <p:spPr>
          <a:xfrm>
            <a:off x="3378713" y="1955644"/>
            <a:ext cx="5767706" cy="4419816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asted-image.tiff"/>
          <p:cNvPicPr/>
          <p:nvPr/>
        </p:nvPicPr>
        <p:blipFill>
          <a:blip r:embed="rId2"/>
          <a:stretch/>
        </p:blipFill>
        <p:spPr>
          <a:xfrm>
            <a:off x="90113" y="1160831"/>
            <a:ext cx="8963156" cy="5654306"/>
          </a:xfrm>
          <a:prstGeom prst="rect">
            <a:avLst/>
          </a:prstGeom>
          <a:ln w="12600"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-45309" y="194717"/>
            <a:ext cx="9234253" cy="937701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5691" tIns="35691" rIns="35691" bIns="35691" anchor="ctr">
            <a:spAutoFit/>
          </a:bodyPr>
          <a:lstStyle/>
          <a:p>
            <a:pPr algn="ctr">
              <a:tabLst>
                <a:tab pos="0" algn="l"/>
              </a:tabLst>
            </a:pPr>
            <a:r>
              <a:rPr lang="en-US" sz="5625" b="1" spc="-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Con </a:t>
            </a:r>
            <a:r>
              <a:rPr lang="en-US" sz="5625" b="1" spc="-1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secuenciación</a:t>
            </a:r>
            <a:r>
              <a:rPr lang="en-US" sz="5625" b="1" spc="-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 </a:t>
            </a:r>
            <a:r>
              <a:rPr lang="en-US" sz="5625" b="1" spc="-1" err="1">
                <a:solidFill>
                  <a:schemeClr val="accent1">
                    <a:lumMod val="75000"/>
                  </a:schemeClr>
                </a:solidFill>
                <a:latin typeface="Helvetica Light"/>
                <a:ea typeface="Helvetica Light"/>
              </a:rPr>
              <a:t>masiva</a:t>
            </a:r>
            <a:endParaRPr lang="en-US" sz="5625" b="1" spc="-1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0A6B97-CC25-B9D7-0285-8A1AC431DB26}"/>
              </a:ext>
            </a:extLst>
          </p:cNvPr>
          <p:cNvSpPr txBox="1"/>
          <p:nvPr/>
        </p:nvSpPr>
        <p:spPr>
          <a:xfrm>
            <a:off x="704723" y="254000"/>
            <a:ext cx="77345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16S	rRNA </a:t>
            </a:r>
            <a:r>
              <a:rPr lang="en-US" sz="3200" b="1" strike="noStrike" spc="-1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(</a:t>
            </a:r>
            <a:r>
              <a:rPr lang="en-US" sz="3200" b="1" strike="noStrike" spc="-100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amplicones</a:t>
            </a:r>
            <a:r>
              <a:rPr lang="en-US" sz="3200" b="1" strike="noStrike" spc="-100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) </a:t>
            </a:r>
            <a:r>
              <a:rPr lang="en-US" sz="3200" b="1" strike="noStrike" spc="-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≠</a:t>
            </a:r>
            <a:r>
              <a:rPr lang="en-US" sz="3200" b="1" strike="noStrike" spc="-202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 </a:t>
            </a:r>
            <a:r>
              <a:rPr lang="en-US" sz="3200" b="1" strike="noStrike" spc="-100" dirty="0" err="1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</a:rPr>
              <a:t>Metagenómica</a:t>
            </a:r>
            <a:endParaRPr lang="en-US" sz="3200" b="0" strike="noStrike" spc="-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  <a:p>
            <a:endParaRPr lang="en-CL" dirty="0"/>
          </a:p>
        </p:txBody>
      </p:sp>
      <p:pic>
        <p:nvPicPr>
          <p:cNvPr id="3" name="Screen Shot 2015-11-03 at 8.15.26 AM.png">
            <a:extLst>
              <a:ext uri="{FF2B5EF4-FFF2-40B4-BE49-F238E27FC236}">
                <a16:creationId xmlns:a16="http://schemas.microsoft.com/office/drawing/2014/main" id="{5DCC42EE-7CBD-F7E6-553B-A572A3E9A4C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50333" y="1913400"/>
            <a:ext cx="3903134" cy="2853333"/>
          </a:xfrm>
          <a:prstGeom prst="rect">
            <a:avLst/>
          </a:prstGeom>
          <a:ln w="12600">
            <a:noFill/>
          </a:ln>
        </p:spPr>
      </p:pic>
      <p:pic>
        <p:nvPicPr>
          <p:cNvPr id="4" name="metagenomics_overview.jpg">
            <a:extLst>
              <a:ext uri="{FF2B5EF4-FFF2-40B4-BE49-F238E27FC236}">
                <a16:creationId xmlns:a16="http://schemas.microsoft.com/office/drawing/2014/main" id="{8CF1AAC5-B549-9B64-0FF3-5FD5A53895E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86867" y="1981133"/>
            <a:ext cx="3903134" cy="2556935"/>
          </a:xfrm>
          <a:prstGeom prst="rect">
            <a:avLst/>
          </a:prstGeom>
          <a:ln w="12600">
            <a:noFill/>
          </a:ln>
        </p:spPr>
      </p:pic>
    </p:spTree>
    <p:extLst>
      <p:ext uri="{BB962C8B-B14F-4D97-AF65-F5344CB8AC3E}">
        <p14:creationId xmlns:p14="http://schemas.microsoft.com/office/powerpoint/2010/main" val="252230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97</TotalTime>
  <Words>571</Words>
  <Application>Microsoft Macintosh PowerPoint</Application>
  <PresentationFormat>On-screen Show (4:3)</PresentationFormat>
  <Paragraphs>85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Light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Lecturas asociadas al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Sergio Guajardo</dc:creator>
  <cp:lastModifiedBy>Sergio Guajardo</cp:lastModifiedBy>
  <cp:revision>1</cp:revision>
  <dcterms:created xsi:type="dcterms:W3CDTF">2024-11-10T20:08:32Z</dcterms:created>
  <dcterms:modified xsi:type="dcterms:W3CDTF">2024-11-10T21:46:29Z</dcterms:modified>
</cp:coreProperties>
</file>